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3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78BCEE-8045-49FB-9F6A-1AE51C4C7ADB}">
  <a:tblStyle styleId="{5D78BCEE-8045-49FB-9F6A-1AE51C4C7ADB}" styleName="TINE">
    <a:wholeTbl>
      <a:tcTxStyle b="off">
        <a:srgbClr val="00205B"/>
      </a:tcTxStyle>
      <a:tcStyle>
        <a:tcBdr>
          <a:left>
            <a:ln w="0" cmpd="sng">
              <a:solidFill>
                <a:srgbClr val="F5F5F5"/>
              </a:solidFill>
            </a:ln>
          </a:left>
          <a:right>
            <a:ln w="0" cmpd="sng">
              <a:solidFill>
                <a:srgbClr val="F5F5F5"/>
              </a:solidFill>
            </a:ln>
          </a:right>
          <a:top>
            <a:ln w="0" cmpd="sng">
              <a:solidFill>
                <a:srgbClr val="F5F5F5"/>
              </a:solidFill>
            </a:ln>
          </a:top>
          <a:bottom>
            <a:ln w="0" cmpd="sng">
              <a:solidFill>
                <a:srgbClr val="F5F5F5"/>
              </a:solidFill>
            </a:ln>
          </a:bottom>
          <a:insideH>
            <a:ln w="12800" cmpd="sng">
              <a:solidFill>
                <a:srgbClr val="FFFFFF"/>
              </a:solidFill>
            </a:ln>
          </a:insideH>
          <a:insideV>
            <a:ln w="12800" cmpd="sng">
              <a:solidFill>
                <a:srgbClr val="FFFFFF"/>
              </a:solidFill>
            </a:ln>
          </a:insideV>
        </a:tcBdr>
        <a:fill>
          <a:solidFill>
            <a:srgbClr val="F5F5F5"/>
          </a:solidFill>
        </a:fill>
      </a:tcStyle>
    </a:wholeTbl>
    <a:band1H>
      <a:tcTxStyle>
        <a:fontRef idx="minor">
          <a:prstClr val="black"/>
        </a:fontRef>
        <a:srgbClr val="00205B"/>
      </a:tcTxStyle>
      <a:tcStyle>
        <a:tcBdr/>
      </a:tcStyle>
    </a:band1H>
    <a:band2H>
      <a:tcTxStyle>
        <a:fontRef idx="minor">
          <a:prstClr val="black"/>
        </a:fontRef>
        <a:srgbClr val="00205B"/>
      </a:tcTxStyle>
      <a:tcStyle>
        <a:tcBdr/>
      </a:tcStyle>
    </a:band2H>
    <a:band1V>
      <a:tcTxStyle>
        <a:fontRef idx="minor">
          <a:prstClr val="black"/>
        </a:fontRef>
        <a:srgbClr val="00205B"/>
      </a:tcTxStyle>
      <a:tcStyle>
        <a:tcBdr/>
      </a:tcStyle>
    </a:band1V>
    <a:band2V>
      <a:tcTxStyle>
        <a:fontRef idx="minor">
          <a:prstClr val="black"/>
        </a:fontRef>
        <a:srgbClr val="00205B"/>
      </a:tcTxStyle>
      <a:tcStyle>
        <a:tcBdr/>
      </a:tcStyle>
    </a:band2V>
    <a:lastCol>
      <a:tcTxStyle>
        <a:fontRef idx="minor">
          <a:prstClr val="black"/>
        </a:fontRef>
        <a:srgbClr val="00205B"/>
      </a:tcTxStyle>
      <a:tcStyle>
        <a:tcBdr/>
      </a:tcStyle>
    </a:lastCol>
    <a:firstCol>
      <a:tcTxStyle>
        <a:fontRef idx="minor">
          <a:prstClr val="black"/>
        </a:fontRef>
        <a:srgbClr val="00205B"/>
      </a:tcTxStyle>
      <a:tcStyle>
        <a:tcBdr/>
      </a:tcStyle>
    </a:firstCol>
    <a:lastRow>
      <a:tcTxStyle b="on">
        <a:srgbClr val="00205B"/>
      </a:tcTxStyle>
      <a:tcStyle>
        <a:tcBdr>
          <a:bottom>
            <a:ln w="12700" cmpd="sng">
              <a:solidFill>
                <a:srgbClr val="091143"/>
              </a:solidFill>
            </a:ln>
          </a:bottom>
        </a:tcBdr>
      </a:tcStyle>
    </a:lastRow>
    <a:firstRow>
      <a:tcTxStyle b="on">
        <a:srgbClr val="FFFFFF"/>
      </a:tcTxStyle>
      <a:tcStyle>
        <a:tcBdr>
          <a:bottom>
            <a:ln w="12700" cmpd="sng">
              <a:solidFill>
                <a:srgbClr val="FFFFFF"/>
              </a:solidFill>
            </a:ln>
          </a:bottom>
        </a:tcBdr>
        <a:fill>
          <a:solidFill>
            <a:srgbClr val="00205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AD510A-0646-4AB1-BC55-E6665EA74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406EF-F40D-4710-B130-8A2E47686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857F-9BDA-41BE-B86E-767701144B4C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785E5-4B91-423D-837E-3EFDCCEB0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91469-51D8-465C-9821-EBF5E05E8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B0DF-21BC-49BE-A02F-8DA1D784B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46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AE27E-3AAE-4479-8BA6-4504203B968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58FB-8FD2-462F-B091-52E737F2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1DF0F44-789A-4E54-B2D1-B0817F79C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246" y="1432560"/>
            <a:ext cx="4149294" cy="2914687"/>
          </a:xfrm>
          <a:prstGeom prst="rect">
            <a:avLst/>
          </a:prstGeom>
        </p:spPr>
      </p:pic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A28334F-5F97-4CD8-827B-CA75A13B9DC2}"/>
              </a:ext>
            </a:extLst>
          </p:cNvPr>
          <p:cNvSpPr/>
          <p:nvPr userDrawn="1"/>
        </p:nvSpPr>
        <p:spPr>
          <a:xfrm>
            <a:off x="707877" y="-590651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endParaRPr lang="nb-NO" sz="40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48666EFB-DD57-4703-BCF8-F1A9D9094DC6}"/>
              </a:ext>
            </a:extLst>
          </p:cNvPr>
          <p:cNvSpPr/>
          <p:nvPr userDrawn="1"/>
        </p:nvSpPr>
        <p:spPr>
          <a:xfrm>
            <a:off x="0" y="-590651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46260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6" name="logo_red" hidden="1">
            <a:extLst>
              <a:ext uri="{FF2B5EF4-FFF2-40B4-BE49-F238E27FC236}">
                <a16:creationId xmlns:a16="http://schemas.microsoft.com/office/drawing/2014/main" id="{836FF843-4E1B-4E69-A958-2EF8EFBA3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7" name="logo_white" hidden="1">
            <a:extLst>
              <a:ext uri="{FF2B5EF4-FFF2-40B4-BE49-F238E27FC236}">
                <a16:creationId xmlns:a16="http://schemas.microsoft.com/office/drawing/2014/main" id="{194795AD-10E8-43AC-BA5C-EAFB6894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93DE12B-22BE-4F87-A284-22C5BB867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1274677-391A-4298-8F69-A8082CC6CAF3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7407E791-20AE-427A-9C95-50B3354E51B4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00F5250-2E9E-47AE-A088-5B42F76A1FCC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E4A49077-01E9-4F0E-ACDE-CCD2E094A14E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4403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435477"/>
            <a:ext cx="8889569" cy="1246639"/>
          </a:xfrm>
        </p:spPr>
        <p:txBody>
          <a:bodyPr>
            <a:noAutofit/>
          </a:bodyPr>
          <a:lstStyle>
            <a:lvl1pPr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3D66E5-2A38-4A6A-A8F0-4999B95BE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1215" y="2012547"/>
            <a:ext cx="8889569" cy="28348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5000"/>
              </a:lnSpc>
              <a:buNone/>
              <a:defRPr/>
            </a:lvl1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E09-BAF8-4F04-A9CE-632068DAA6A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logo_red" hidden="1">
            <a:extLst>
              <a:ext uri="{FF2B5EF4-FFF2-40B4-BE49-F238E27FC236}">
                <a16:creationId xmlns:a16="http://schemas.microsoft.com/office/drawing/2014/main" id="{4343C904-FABD-43B4-9222-E60E193B1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8" name="logo_white" hidden="1">
            <a:extLst>
              <a:ext uri="{FF2B5EF4-FFF2-40B4-BE49-F238E27FC236}">
                <a16:creationId xmlns:a16="http://schemas.microsoft.com/office/drawing/2014/main" id="{ACAE86BA-A2C1-47EB-B4D7-D6FCDA0D9F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0688C9-3C7A-4488-B8AD-93A84C8EF1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07393C72-E7E0-4387-AC8D-EEEDB3981A3D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2AB3AE73-28E8-4E5D-9A4A-FD9249B3E0F1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3" name="addin_text" hidden="1">
            <a:extLst>
              <a:ext uri="{FF2B5EF4-FFF2-40B4-BE49-F238E27FC236}">
                <a16:creationId xmlns:a16="http://schemas.microsoft.com/office/drawing/2014/main" id="{52ADCD72-4B68-42D4-B216-F1A775CFF141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C2E117C1-06C1-43E9-9B68-3346638D926D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355911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under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944687"/>
            <a:ext cx="8889569" cy="62337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DD5DB96-B972-4441-A759-AE29DBEA9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1215" y="521064"/>
            <a:ext cx="8889568" cy="3132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750"/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F24CE5-A0A7-45D8-97C9-B270277365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1215" y="2177905"/>
            <a:ext cx="8889569" cy="2834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4615-64E4-4EDD-9371-DD5D5B2F849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143D40D0-7B32-4F32-8D2D-A624AF911C9E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C958BF31-D234-4F5D-A6CF-8F9CC321F0DF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9DFCD402-BDE0-4B13-8819-2FD79F6AD584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25DEA9BB-8260-46FE-8D53-7B718B182FC3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pic>
        <p:nvPicPr>
          <p:cNvPr id="14" name="logo_red" hidden="1">
            <a:extLst>
              <a:ext uri="{FF2B5EF4-FFF2-40B4-BE49-F238E27FC236}">
                <a16:creationId xmlns:a16="http://schemas.microsoft.com/office/drawing/2014/main" id="{FB4EF720-264E-4212-9B1C-CC7697B54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15" name="logo_white" hidden="1">
            <a:extLst>
              <a:ext uri="{FF2B5EF4-FFF2-40B4-BE49-F238E27FC236}">
                <a16:creationId xmlns:a16="http://schemas.microsoft.com/office/drawing/2014/main" id="{4762EABE-EBC1-4433-BA3A-8BC125BE9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AFBBB75-41AC-47A1-A940-DC817FAD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4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6" y="666980"/>
            <a:ext cx="4694058" cy="10390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5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AD08-E60F-4F71-9680-FF7A1ABF3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0176" y="1972271"/>
            <a:ext cx="4694058" cy="4045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176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A3B5E529-9671-4E45-8196-7F602BE1BE9E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21EFC5EF-6D90-4CF1-A39B-83186B2550F2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0" name="addin_text" hidden="1">
            <a:extLst>
              <a:ext uri="{FF2B5EF4-FFF2-40B4-BE49-F238E27FC236}">
                <a16:creationId xmlns:a16="http://schemas.microsoft.com/office/drawing/2014/main" id="{66744DFB-B53E-44E1-A15D-BF25EA728E42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D83CBC8-6D0B-4D97-BF68-98F2B9CC9B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5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65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undertittel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6" y="950073"/>
            <a:ext cx="4694058" cy="10390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5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1253AA6-97E5-42FA-A4B2-EE19B74C95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0176" y="566790"/>
            <a:ext cx="4694058" cy="3132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750"/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AD08-E60F-4F71-9680-FF7A1ABF3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0176" y="2255365"/>
            <a:ext cx="4694058" cy="37626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176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0305A45-5A51-48EF-933E-2DBA7F5E4784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05562FDA-9E2B-41D6-B3E3-6F8F2940AEA3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3" name="addin_text" hidden="1">
            <a:extLst>
              <a:ext uri="{FF2B5EF4-FFF2-40B4-BE49-F238E27FC236}">
                <a16:creationId xmlns:a16="http://schemas.microsoft.com/office/drawing/2014/main" id="{5A42F494-4477-4745-A38C-7A4490976CEE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426E6C2-091C-441A-814D-DE760CBB8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5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61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A120988-FCDB-422A-AF61-5228117C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70" y="671668"/>
            <a:ext cx="4694058" cy="10390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5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9CC752-E36C-49AC-8700-F94C3BE09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6970" y="1972271"/>
            <a:ext cx="4694058" cy="4045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Aft>
                <a:spcPts val="170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6" name="logo_red" hidden="1">
            <a:extLst>
              <a:ext uri="{FF2B5EF4-FFF2-40B4-BE49-F238E27FC236}">
                <a16:creationId xmlns:a16="http://schemas.microsoft.com/office/drawing/2014/main" id="{836FF843-4E1B-4E69-A958-2EF8EFBA3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7" name="logo_white" hidden="1">
            <a:extLst>
              <a:ext uri="{FF2B5EF4-FFF2-40B4-BE49-F238E27FC236}">
                <a16:creationId xmlns:a16="http://schemas.microsoft.com/office/drawing/2014/main" id="{194795AD-10E8-43AC-BA5C-EAFB6894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8FC688-89FB-470A-988A-8D0FCA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6970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93DE12B-22BE-4F87-A284-22C5BB867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1274677-391A-4298-8F69-A8082CC6CAF3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7407E791-20AE-427A-9C95-50B3354E51B4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00F5250-2E9E-47AE-A088-5B42F76A1FCC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E4A49077-01E9-4F0E-ACDE-CCD2E094A14E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411526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undertittel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D873484-4574-49C4-8F1C-4BBB8EE6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69" y="950072"/>
            <a:ext cx="4694058" cy="10390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5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22C7D6A-81AC-4657-BC92-0801B8B26C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6969" y="566790"/>
            <a:ext cx="4694058" cy="3132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750"/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9CC752-E36C-49AC-8700-F94C3BE09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6970" y="2142321"/>
            <a:ext cx="4694058" cy="36045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Aft>
                <a:spcPts val="170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6" name="logo_red" hidden="1">
            <a:extLst>
              <a:ext uri="{FF2B5EF4-FFF2-40B4-BE49-F238E27FC236}">
                <a16:creationId xmlns:a16="http://schemas.microsoft.com/office/drawing/2014/main" id="{836FF843-4E1B-4E69-A958-2EF8EFBA3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7" name="logo_white" hidden="1">
            <a:extLst>
              <a:ext uri="{FF2B5EF4-FFF2-40B4-BE49-F238E27FC236}">
                <a16:creationId xmlns:a16="http://schemas.microsoft.com/office/drawing/2014/main" id="{194795AD-10E8-43AC-BA5C-EAFB6894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8FC688-89FB-470A-988A-8D0FCA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6970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93DE12B-22BE-4F87-A284-22C5BB867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1274677-391A-4298-8F69-A8082CC6CAF3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7407E791-20AE-427A-9C95-50B3354E51B4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00F5250-2E9E-47AE-A088-5B42F76A1FCC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E4A49077-01E9-4F0E-ACDE-CCD2E094A14E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2278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556" y="470526"/>
            <a:ext cx="9796888" cy="124675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C864AB-1C9A-414F-A52C-8F27547D5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8575" y="2160779"/>
            <a:ext cx="3142714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59A5-D263-4E05-B487-DED63E1364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878575" y="4743303"/>
            <a:ext cx="3142714" cy="51302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9BF51-EE50-4922-AAF9-593246BD494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78575" y="5387699"/>
            <a:ext cx="3142714" cy="812894"/>
          </a:xfrm>
        </p:spPr>
        <p:txBody>
          <a:bodyPr lIns="0" tIns="0" rIns="0" bIns="0"/>
          <a:lstStyle>
            <a:lvl1pPr marL="0" indent="0">
              <a:lnSpc>
                <a:spcPct val="1110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15129592-AFA0-4C9D-91AE-F0F0921761A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05408" y="2164472"/>
            <a:ext cx="3142714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9DA0159-38CF-4794-B253-702097ACBA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05408" y="4743303"/>
            <a:ext cx="3142714" cy="513020"/>
          </a:xfrm>
        </p:spPr>
        <p:txBody>
          <a:bodyPr anchor="b"/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05712C3-B2CB-4DFB-A788-71E3327C63F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05408" y="5387699"/>
            <a:ext cx="3142714" cy="812894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375F7EA-7161-4B7D-A14F-2BA2609FB574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903A6DF2-C16F-4BA3-B3D3-064210881CBF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EFA8DC3-C0BA-4C59-92E7-3B5580887A18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EA1-27C6-478A-9AF8-FBC9B3C645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5B5D07C7-B3C5-4918-87CE-9D625CDF0818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pic>
        <p:nvPicPr>
          <p:cNvPr id="19" name="logo_red" hidden="1">
            <a:extLst>
              <a:ext uri="{FF2B5EF4-FFF2-40B4-BE49-F238E27FC236}">
                <a16:creationId xmlns:a16="http://schemas.microsoft.com/office/drawing/2014/main" id="{2D3D9D1B-6065-4A2A-86CF-29A90EE852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20" name="logo_white" hidden="1">
            <a:extLst>
              <a:ext uri="{FF2B5EF4-FFF2-40B4-BE49-F238E27FC236}">
                <a16:creationId xmlns:a16="http://schemas.microsoft.com/office/drawing/2014/main" id="{255FE00C-F768-4265-A97A-6691919F7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C35CA9-E93C-421A-BA28-97425BC617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46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556" y="470526"/>
            <a:ext cx="9796888" cy="124675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C864AB-1C9A-414F-A52C-8F27547D5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7556" y="2160779"/>
            <a:ext cx="3142714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59A5-D263-4E05-B487-DED63E1364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97556" y="4743303"/>
            <a:ext cx="3142714" cy="51302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9BF51-EE50-4922-AAF9-593246BD494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197556" y="5387699"/>
            <a:ext cx="3142714" cy="812894"/>
          </a:xfrm>
        </p:spPr>
        <p:txBody>
          <a:bodyPr lIns="0" tIns="0" rIns="0" bIns="0"/>
          <a:lstStyle>
            <a:lvl1pPr marL="0" indent="0">
              <a:lnSpc>
                <a:spcPct val="1110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15129592-AFA0-4C9D-91AE-F0F0921761A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24643" y="2164472"/>
            <a:ext cx="3142714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9DA0159-38CF-4794-B253-702097ACBA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524643" y="4743303"/>
            <a:ext cx="3142714" cy="513020"/>
          </a:xfrm>
        </p:spPr>
        <p:txBody>
          <a:bodyPr anchor="b"/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05712C3-B2CB-4DFB-A788-71E3327C63F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24643" y="5387699"/>
            <a:ext cx="3142714" cy="812894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DBED0E3F-F7BC-4901-8423-CAF832DD2F2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851729" y="2164472"/>
            <a:ext cx="3142714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8B85DA5-0006-4014-9303-2D7E95FD7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851729" y="4743303"/>
            <a:ext cx="3142714" cy="513020"/>
          </a:xfrm>
        </p:spPr>
        <p:txBody>
          <a:bodyPr anchor="b"/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180C8DF6-2390-482D-A325-A3E321DEB96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51729" y="5387699"/>
            <a:ext cx="3142714" cy="812894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EA1-27C6-478A-9AF8-FBC9B3C645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375F7EA-7161-4B7D-A14F-2BA2609FB574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903A6DF2-C16F-4BA3-B3D3-064210881CBF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EFA8DC3-C0BA-4C59-92E7-3B5580887A18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5B5D07C7-B3C5-4918-87CE-9D625CDF0818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pic>
        <p:nvPicPr>
          <p:cNvPr id="19" name="logo_red" hidden="1">
            <a:extLst>
              <a:ext uri="{FF2B5EF4-FFF2-40B4-BE49-F238E27FC236}">
                <a16:creationId xmlns:a16="http://schemas.microsoft.com/office/drawing/2014/main" id="{2D3D9D1B-6065-4A2A-86CF-29A90EE852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20" name="logo_white" hidden="1">
            <a:extLst>
              <a:ext uri="{FF2B5EF4-FFF2-40B4-BE49-F238E27FC236}">
                <a16:creationId xmlns:a16="http://schemas.microsoft.com/office/drawing/2014/main" id="{255FE00C-F768-4265-A97A-6691919F7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C35CA9-E93C-421A-BA28-97425BC617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65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690F93-10A5-4800-9ECF-EE7C56B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31625"/>
            <a:ext cx="8889568" cy="6233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C864AB-1C9A-414F-A52C-8F27547D5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6724" y="1638490"/>
            <a:ext cx="2306231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59A5-D263-4E05-B487-DED63E1364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86724" y="4222514"/>
            <a:ext cx="2306231" cy="51712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9BF51-EE50-4922-AAF9-593246BD494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186724" y="4905421"/>
            <a:ext cx="2306231" cy="795554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15129592-AFA0-4C9D-91AE-F0F0921761A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677418" y="1638490"/>
            <a:ext cx="2306231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9DA0159-38CF-4794-B253-702097ACBA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77418" y="4222514"/>
            <a:ext cx="2306231" cy="517124"/>
          </a:xfrm>
        </p:spPr>
        <p:txBody>
          <a:bodyPr anchor="b"/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05712C3-B2CB-4DFB-A788-71E3327C63F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677417" y="4905421"/>
            <a:ext cx="2306231" cy="795554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DBED0E3F-F7BC-4901-8423-CAF832DD2F2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68022" y="1638490"/>
            <a:ext cx="2306231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8B85DA5-0006-4014-9303-2D7E95FD7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68022" y="4222514"/>
            <a:ext cx="2306231" cy="517124"/>
          </a:xfrm>
        </p:spPr>
        <p:txBody>
          <a:bodyPr anchor="b">
            <a:noAutofit/>
          </a:bodyPr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180C8DF6-2390-482D-A325-A3E321DEB96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68021" y="4905421"/>
            <a:ext cx="2306231" cy="795554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B60EDA3F-CF04-4736-86ED-6D9E1AA8569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658626" y="1638490"/>
            <a:ext cx="2306231" cy="228503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6CB538F4-C1E7-4C4E-862F-ADCB58AEB81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658626" y="4222514"/>
            <a:ext cx="2306231" cy="517124"/>
          </a:xfrm>
        </p:spPr>
        <p:txBody>
          <a:bodyPr anchor="b"/>
          <a:lstStyle>
            <a:lvl1pPr marL="0" indent="0">
              <a:lnSpc>
                <a:spcPct val="96000"/>
              </a:lnSpc>
              <a:buNone/>
              <a:defRPr sz="17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3560F8B-C377-4831-ADA3-F54A541E3A1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658626" y="4905421"/>
            <a:ext cx="2306231" cy="795554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2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F9E2-670C-45FF-8AF5-3C3E2FB78D9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84720EBF-209F-47F7-BD37-30B3B6174445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31706F89-E218-46BD-B072-16753AE390CB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47D1010-4036-4D57-865F-85A830AF3A89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DC72A67-57C7-4AB0-A128-7BB928642E13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pic>
        <p:nvPicPr>
          <p:cNvPr id="23" name="logo_red" hidden="1">
            <a:extLst>
              <a:ext uri="{FF2B5EF4-FFF2-40B4-BE49-F238E27FC236}">
                <a16:creationId xmlns:a16="http://schemas.microsoft.com/office/drawing/2014/main" id="{64FA544A-09E7-41E0-A1D4-C7057D156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24" name="logo_white" hidden="1">
            <a:extLst>
              <a:ext uri="{FF2B5EF4-FFF2-40B4-BE49-F238E27FC236}">
                <a16:creationId xmlns:a16="http://schemas.microsoft.com/office/drawing/2014/main" id="{667DE128-916E-4A3D-ADB4-DDEE4CD8B8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6E61D10-ECB2-4C79-A1DE-69FEB0608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49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1DF0F44-789A-4E54-B2D1-B0817F79C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246" y="1432560"/>
            <a:ext cx="4149294" cy="2914687"/>
          </a:xfrm>
          <a:prstGeom prst="rect">
            <a:avLst/>
          </a:prstGeom>
        </p:spPr>
      </p:pic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A28334F-5F97-4CD8-827B-CA75A13B9DC2}"/>
              </a:ext>
            </a:extLst>
          </p:cNvPr>
          <p:cNvSpPr/>
          <p:nvPr userDrawn="1"/>
        </p:nvSpPr>
        <p:spPr>
          <a:xfrm>
            <a:off x="707877" y="-590651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endParaRPr lang="nb-NO" sz="40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48666EFB-DD57-4703-BCF8-F1A9D9094DC6}"/>
              </a:ext>
            </a:extLst>
          </p:cNvPr>
          <p:cNvSpPr/>
          <p:nvPr userDrawn="1"/>
        </p:nvSpPr>
        <p:spPr>
          <a:xfrm>
            <a:off x="0" y="-590651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2350303-91E8-4B88-8CB8-5D081D898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1216" y="5566244"/>
            <a:ext cx="8889568" cy="33859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392A1A-6180-468E-8E6C-E8D9B2279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1216" y="5959057"/>
            <a:ext cx="8889568" cy="21544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6828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pil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9D38BF-4A2D-4F0D-A34A-DD28D5AB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215" y="2274287"/>
            <a:ext cx="8889569" cy="3295219"/>
          </a:xfrm>
          <a:prstGeom prst="rect">
            <a:avLst/>
          </a:prstGeom>
        </p:spPr>
        <p:txBody>
          <a:bodyPr lIns="0" tIns="0" rIns="0" bIns="0"/>
          <a:lstStyle>
            <a:lvl1pPr marL="655200" indent="-655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501">
                <a:solidFill>
                  <a:schemeClr val="tx1"/>
                </a:solidFill>
              </a:defRPr>
            </a:lvl1pPr>
            <a:lvl2pPr marL="1011600" indent="-342000" algn="l">
              <a:spcBef>
                <a:spcPts val="200"/>
              </a:spcBef>
              <a:buFont typeface="Arial" panose="020B0604020202020204" pitchFamily="34" charset="0"/>
              <a:buChar char="•"/>
              <a:defRPr sz="1500" b="0">
                <a:solidFill>
                  <a:schemeClr val="tx1"/>
                </a:solidFill>
              </a:defRPr>
            </a:lvl2pPr>
            <a:lvl3pPr marL="1357200" indent="-338400" algn="l"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3pPr>
            <a:lvl4pPr marL="1695600" indent="-334800" algn="l"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2030400" indent="-331200" algn="l"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4A-6364-4F5C-BD76-D187FDE5113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5759C4E0-93E5-41D6-820D-721E717D85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2029" y="-299430"/>
            <a:ext cx="273142" cy="1551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AA9916-90E7-4016-AECC-0B502DFF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04961"/>
            <a:ext cx="8889569" cy="124675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1112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pilpunk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04961"/>
            <a:ext cx="8889569" cy="124675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9D38BF-4A2D-4F0D-A34A-DD28D5AB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215" y="2274287"/>
            <a:ext cx="8889569" cy="3295219"/>
          </a:xfrm>
          <a:prstGeom prst="rect">
            <a:avLst/>
          </a:prstGeom>
        </p:spPr>
        <p:txBody>
          <a:bodyPr lIns="0" tIns="0" rIns="0" bIns="0"/>
          <a:lstStyle>
            <a:lvl1pPr marL="547200" indent="-54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750">
                <a:solidFill>
                  <a:schemeClr val="tx1"/>
                </a:solidFill>
              </a:defRPr>
            </a:lvl1pPr>
            <a:lvl2pPr marL="896400" indent="-338400" algn="l">
              <a:spcBef>
                <a:spcPts val="200"/>
              </a:spcBef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2pPr>
            <a:lvl3pPr marL="1234800" indent="-334800" algn="l"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3pPr>
            <a:lvl4pPr marL="1573200" indent="-331200" algn="l"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1908000" indent="-324000" algn="l"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D2D2-D7A9-4CB8-A309-A561495533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12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04961"/>
            <a:ext cx="8889569" cy="124675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9D38BF-4A2D-4F0D-A34A-DD28D5AB3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215" y="2274287"/>
            <a:ext cx="8889569" cy="3295219"/>
          </a:xfrm>
          <a:prstGeom prst="rect">
            <a:avLst/>
          </a:prstGeom>
        </p:spPr>
        <p:txBody>
          <a:bodyPr lIns="0" tIns="0" rIns="0" bIns="0"/>
          <a:lstStyle>
            <a:lvl1pPr marL="349200" indent="-349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50">
                <a:solidFill>
                  <a:schemeClr val="tx1"/>
                </a:solidFill>
              </a:defRPr>
            </a:lvl1pPr>
            <a:lvl2pPr marL="748800" indent="-338400" algn="l">
              <a:spcBef>
                <a:spcPts val="200"/>
              </a:spcBef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2pPr>
            <a:lvl3pPr marL="1062000" indent="-334800" algn="l"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3pPr>
            <a:lvl4pPr marL="1400400" indent="-334800" algn="l"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1731600" indent="-327600" algn="l"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D2D2-D7A9-4CB8-A309-A561495533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093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pilpunkter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E2CD6D-0B3C-4DF7-AD14-EE7EA7EF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70" y="658708"/>
            <a:ext cx="4694058" cy="103900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827D25-224B-436F-9BF0-77E5999568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D1C9A4-4558-433D-92B0-6AA20E3D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6970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C7D45F1-30CE-4DF0-AF2D-A346C5279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7089" y="1984238"/>
            <a:ext cx="4694058" cy="3762674"/>
          </a:xfrm>
          <a:prstGeom prst="rect">
            <a:avLst/>
          </a:prstGeom>
        </p:spPr>
        <p:txBody>
          <a:bodyPr lIns="0" tIns="0" rIns="0" bIns="0"/>
          <a:lstStyle>
            <a:lvl1pPr marL="547200" indent="-54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750">
                <a:solidFill>
                  <a:schemeClr val="tx1"/>
                </a:solidFill>
              </a:defRPr>
            </a:lvl1pPr>
            <a:lvl2pPr marL="939600" indent="-334800" algn="l">
              <a:spcBef>
                <a:spcPts val="200"/>
              </a:spcBef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2pPr>
            <a:lvl3pPr marL="1278000" indent="-334800" algn="l"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3pPr>
            <a:lvl4pPr marL="1612800" indent="-331200" algn="l"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1944000" indent="-327600" algn="l"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167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er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E2CD6D-0B3C-4DF7-AD14-EE7EA7EF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70" y="658708"/>
            <a:ext cx="4694058" cy="103900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6A9D5EF-BC35-4FAB-9F36-3879D082C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7089" y="1984239"/>
            <a:ext cx="4694058" cy="3762674"/>
          </a:xfrm>
          <a:prstGeom prst="rect">
            <a:avLst/>
          </a:prstGeom>
        </p:spPr>
        <p:txBody>
          <a:bodyPr lIns="0" tIns="0" rIns="0" bIns="0"/>
          <a:lstStyle>
            <a:lvl1pPr marL="349200" indent="-349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50" b="1">
                <a:solidFill>
                  <a:schemeClr val="tx1"/>
                </a:solidFill>
              </a:defRPr>
            </a:lvl1pPr>
            <a:lvl2pPr marL="691200" indent="-334800" algn="l">
              <a:spcBef>
                <a:spcPts val="200"/>
              </a:spcBef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</a:defRPr>
            </a:lvl2pPr>
            <a:lvl3pPr marL="1029600" indent="-334800" algn="l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364400" indent="-331200" algn="l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1702800" indent="-331200" algn="l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827D25-224B-436F-9BF0-77E5999568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D1C9A4-4558-433D-92B0-6AA20E3D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6970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603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farget pilpunkt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94" y="510341"/>
            <a:ext cx="10131732" cy="62324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Colorbox">
            <a:extLst>
              <a:ext uri="{FF2B5EF4-FFF2-40B4-BE49-F238E27FC236}">
                <a16:creationId xmlns:a16="http://schemas.microsoft.com/office/drawing/2014/main" id="{2BC4D19D-F55D-4612-AAC6-67280803F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7334" y="1711523"/>
            <a:ext cx="6120692" cy="3673106"/>
          </a:xfrm>
          <a:solidFill>
            <a:srgbClr val="00205B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1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707A94-2430-4ED6-AF82-DF7D6F436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7754" y="2216944"/>
            <a:ext cx="4999852" cy="2606016"/>
          </a:xfrm>
          <a:prstGeom prst="rect">
            <a:avLst/>
          </a:prstGeom>
        </p:spPr>
        <p:txBody>
          <a:bodyPr lIns="0" tIns="0" rIns="0" bIns="0"/>
          <a:lstStyle>
            <a:lvl1pPr marL="482400" indent="-482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750">
                <a:solidFill>
                  <a:schemeClr val="bg1"/>
                </a:solidFill>
              </a:defRPr>
            </a:lvl1pPr>
            <a:lvl2pPr marL="820800" indent="-334800" algn="l">
              <a:spcBef>
                <a:spcPts val="200"/>
              </a:spcBef>
              <a:buFont typeface="Arial" panose="020B0604020202020204" pitchFamily="34" charset="0"/>
              <a:buChar char="•"/>
              <a:defRPr sz="1300" b="0">
                <a:solidFill>
                  <a:schemeClr val="bg1"/>
                </a:solidFill>
              </a:defRPr>
            </a:lvl2pPr>
            <a:lvl3pPr marL="1162800" indent="-334800" algn="l"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1512000" indent="-331200" algn="l"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1846800" indent="-327600" algn="l"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294" y="1711523"/>
            <a:ext cx="3756968" cy="3673106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 hidden="1">
            <a:extLst>
              <a:ext uri="{FF2B5EF4-FFF2-40B4-BE49-F238E27FC236}">
                <a16:creationId xmlns:a16="http://schemas.microsoft.com/office/drawing/2014/main" id="{3F756897-14A7-4BCE-BFAC-56598F9E4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4879" y="-166273"/>
            <a:ext cx="273142" cy="155192"/>
          </a:xfrm>
          <a:prstGeom prst="rect">
            <a:avLst/>
          </a:prstGeom>
        </p:spPr>
      </p:pic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3E32BF18-16EE-45E3-8756-597BFA64CE96}"/>
              </a:ext>
            </a:extLst>
          </p:cNvPr>
          <p:cNvGrpSpPr/>
          <p:nvPr userDrawn="1"/>
        </p:nvGrpSpPr>
        <p:grpSpPr>
          <a:xfrm>
            <a:off x="4919849" y="-206002"/>
            <a:ext cx="587905" cy="206002"/>
            <a:chOff x="10631998" y="-1146642"/>
            <a:chExt cx="1175656" cy="41195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2C2DF0-5096-42AE-ADF1-287E5967CB1F}"/>
                </a:ext>
              </a:extLst>
            </p:cNvPr>
            <p:cNvSpPr/>
            <p:nvPr userDrawn="1"/>
          </p:nvSpPr>
          <p:spPr>
            <a:xfrm>
              <a:off x="10631998" y="-1146642"/>
              <a:ext cx="1175656" cy="411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6D74E8D-9EE7-4F03-AB88-BEC40E746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39618" y="-1064885"/>
              <a:ext cx="546213" cy="310348"/>
            </a:xfrm>
            <a:prstGeom prst="rect">
              <a:avLst/>
            </a:prstGeom>
          </p:spPr>
        </p:pic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57A2E631-8E8F-4203-8F4B-A64FD15EF892}"/>
              </a:ext>
            </a:extLst>
          </p:cNvPr>
          <p:cNvGrpSpPr/>
          <p:nvPr userDrawn="1"/>
        </p:nvGrpSpPr>
        <p:grpSpPr>
          <a:xfrm>
            <a:off x="2814778" y="-268120"/>
            <a:ext cx="590445" cy="206002"/>
            <a:chOff x="10639618" y="-1146642"/>
            <a:chExt cx="1180736" cy="4119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42CF69-D64C-4DD8-B302-F29D2C70D80C}"/>
                </a:ext>
              </a:extLst>
            </p:cNvPr>
            <p:cNvSpPr/>
            <p:nvPr userDrawn="1"/>
          </p:nvSpPr>
          <p:spPr>
            <a:xfrm>
              <a:off x="10644698" y="-1146642"/>
              <a:ext cx="1175656" cy="411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C349601-96D7-417D-871C-33A2340C4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39618" y="-1064885"/>
              <a:ext cx="546213" cy="310348"/>
            </a:xfrm>
            <a:prstGeom prst="rect">
              <a:avLst/>
            </a:prstGeom>
          </p:spPr>
        </p:pic>
      </p:grpSp>
      <p:pic>
        <p:nvPicPr>
          <p:cNvPr id="18" name="Graphic 17" hidden="1">
            <a:extLst>
              <a:ext uri="{FF2B5EF4-FFF2-40B4-BE49-F238E27FC236}">
                <a16:creationId xmlns:a16="http://schemas.microsoft.com/office/drawing/2014/main" id="{48D3CCAF-96E3-41E3-AA72-0AA156033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8588" y="-279881"/>
            <a:ext cx="273142" cy="155192"/>
          </a:xfrm>
          <a:prstGeom prst="rect">
            <a:avLst/>
          </a:prstGeom>
        </p:spPr>
      </p:pic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E50CDF6E-9C49-43C1-A4DF-5E21F6E3C6B9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r>
              <a:rPr lang="nb-NO" sz="400"/>
              <a:t>,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1FDE267C-9DD6-4F41-B35E-E191AA54B1CB}"/>
              </a:ext>
            </a:extLst>
          </p:cNvPr>
          <p:cNvSpPr/>
          <p:nvPr userDrawn="1"/>
        </p:nvSpPr>
        <p:spPr>
          <a:xfrm>
            <a:off x="3812878" y="-283063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A7E364E-BD37-4D23-9155-210035B5361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38AEC18-7FC6-4160-9461-3D7B2C6E93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741C6DD-B638-4146-95D9-31E43793C4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420D169-5AAD-4761-A165-221D39B972A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25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psett med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8C27A5B-B523-4A5C-B713-68BA2266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22" y="907084"/>
            <a:ext cx="8888868" cy="62332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71CDA6-E7F7-4B70-8D0A-E9294AAC9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817" y="2343421"/>
            <a:ext cx="7339967" cy="32206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6800"/>
              </a:spcBef>
              <a:buNone/>
              <a:defRPr sz="2500"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8" name="Colorbox">
            <a:extLst>
              <a:ext uri="{FF2B5EF4-FFF2-40B4-BE49-F238E27FC236}">
                <a16:creationId xmlns:a16="http://schemas.microsoft.com/office/drawing/2014/main" id="{2A5B78A3-150B-4EEC-A92C-E1A4A77A49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203" y="2153237"/>
            <a:ext cx="822810" cy="82208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Colorbox">
            <a:extLst>
              <a:ext uri="{FF2B5EF4-FFF2-40B4-BE49-F238E27FC236}">
                <a16:creationId xmlns:a16="http://schemas.microsoft.com/office/drawing/2014/main" id="{6BE7E1B5-4784-4839-B1E3-666A777711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6203" y="3385630"/>
            <a:ext cx="822810" cy="82208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Colorbox">
            <a:extLst>
              <a:ext uri="{FF2B5EF4-FFF2-40B4-BE49-F238E27FC236}">
                <a16:creationId xmlns:a16="http://schemas.microsoft.com/office/drawing/2014/main" id="{42A434E7-FD77-4E03-BAC1-C1FE66BEF2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6203" y="4618024"/>
            <a:ext cx="822810" cy="82208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259C3B-9AD3-4E6E-92C7-B4FF9DE36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6203" y="2153237"/>
            <a:ext cx="822810" cy="822083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EAA840E-A627-407E-902A-E9C5FEFBF4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6203" y="3385630"/>
            <a:ext cx="822810" cy="822083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6275CBAD-EF79-4A5A-9E2F-4DAF3E12CE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6203" y="4618024"/>
            <a:ext cx="822810" cy="822083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538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FBD-E373-4A16-9736-18A05952D2C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logo_red">
            <a:extLst>
              <a:ext uri="{FF2B5EF4-FFF2-40B4-BE49-F238E27FC236}">
                <a16:creationId xmlns:a16="http://schemas.microsoft.com/office/drawing/2014/main" id="{9B14FA50-1CDA-452A-831A-B57A17A0F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430693C5-BB2B-4F4A-8857-D16A283956B5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BC8E-CB78-4FBE-A21B-B0582CFB428C}"/>
              </a:ext>
            </a:extLst>
          </p:cNvPr>
          <p:cNvSpPr/>
          <p:nvPr userDrawn="1"/>
        </p:nvSpPr>
        <p:spPr>
          <a:xfrm>
            <a:off x="12326003" y="803601"/>
            <a:ext cx="1352549" cy="5251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Bruk ENTER-knappen for å legge til neste punkt.</a:t>
            </a:r>
            <a:endParaRPr lang="nb-NO" sz="1800"/>
          </a:p>
        </p:txBody>
      </p:sp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302DE0A5-C34C-478F-B4D4-25AF21249665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r>
              <a:rPr lang="nb-NO" sz="400"/>
              <a:t>,</a:t>
            </a:r>
          </a:p>
        </p:txBody>
      </p:sp>
      <p:sp>
        <p:nvSpPr>
          <p:cNvPr id="25" name="addin_colorbox" hidden="1">
            <a:extLst>
              <a:ext uri="{FF2B5EF4-FFF2-40B4-BE49-F238E27FC236}">
                <a16:creationId xmlns:a16="http://schemas.microsoft.com/office/drawing/2014/main" id="{7A136F93-58D2-4EAF-98C4-B609D0B28447}"/>
              </a:ext>
            </a:extLst>
          </p:cNvPr>
          <p:cNvSpPr/>
          <p:nvPr userDrawn="1"/>
        </p:nvSpPr>
        <p:spPr>
          <a:xfrm>
            <a:off x="3812878" y="-283063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  <p:sp>
        <p:nvSpPr>
          <p:cNvPr id="27" name="Date Placeholder 21">
            <a:extLst>
              <a:ext uri="{FF2B5EF4-FFF2-40B4-BE49-F238E27FC236}">
                <a16:creationId xmlns:a16="http://schemas.microsoft.com/office/drawing/2014/main" id="{0B7E3648-E8A0-4BAA-B32C-9C7C199F7C1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64894" y="6385382"/>
            <a:ext cx="1916507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816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for 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31625"/>
            <a:ext cx="8889568" cy="6233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C864AB-1C9A-414F-A52C-8F27547D5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3750" y="1638490"/>
            <a:ext cx="1393530" cy="139438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DDE6A3-B946-43C6-B948-261E63DE9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750" y="3032873"/>
            <a:ext cx="1393530" cy="632771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15129592-AFA0-4C9D-91AE-F0F0921761A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831653" y="1638490"/>
            <a:ext cx="1393530" cy="139438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AB648C6F-DC0C-4655-AE71-77103D9F32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1653" y="3032873"/>
            <a:ext cx="1393530" cy="632771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DBED0E3F-F7BC-4901-8423-CAF832DD2F2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411819" y="1638490"/>
            <a:ext cx="1393530" cy="139438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5FE8A7E8-6E57-478E-92F1-0C49AD17B7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11819" y="3032873"/>
            <a:ext cx="1393530" cy="632771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B60EDA3F-CF04-4736-86ED-6D9E1AA8569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989722" y="1638490"/>
            <a:ext cx="1393530" cy="139438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6CDF225C-2F84-4209-AA12-A67DDE5207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89722" y="3032873"/>
            <a:ext cx="1393530" cy="632771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95" name="Picture Placeholder 9">
            <a:extLst>
              <a:ext uri="{FF2B5EF4-FFF2-40B4-BE49-F238E27FC236}">
                <a16:creationId xmlns:a16="http://schemas.microsoft.com/office/drawing/2014/main" id="{3674B62E-80A6-4658-B6B5-746F1331D4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69888" y="1638490"/>
            <a:ext cx="1393530" cy="139438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7575794A-2E78-4162-B34F-0197A5DBB41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69889" y="3032873"/>
            <a:ext cx="1393530" cy="632771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68B0DD-B6AE-4A7F-8D26-D9EE3E1609D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253750" y="3842567"/>
            <a:ext cx="1393530" cy="13943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85BCEF0-C635-4E19-9097-97CD1E89C6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3750" y="5236951"/>
            <a:ext cx="1393530" cy="659444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EFDC94-F455-4E46-A80D-7BA2C19AEF7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31653" y="3842567"/>
            <a:ext cx="1393530" cy="13943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735D0C35-B077-4D80-8937-3B741CA74C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31653" y="5236951"/>
            <a:ext cx="1393530" cy="659444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3B5DDB-893D-4224-B8F5-231DDD4E830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11819" y="3842567"/>
            <a:ext cx="1393530" cy="13943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7ACBE968-2E2F-4EC5-A99D-027D8D8851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11819" y="5236951"/>
            <a:ext cx="1393530" cy="659444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F3313D-71BC-4A87-969E-6CB9B5ACBA25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989722" y="3842567"/>
            <a:ext cx="1393530" cy="13943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7AFD64C8-642E-412D-889E-9F5A4BF56D7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9722" y="5236951"/>
            <a:ext cx="1393530" cy="659444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6E68D6E-73C7-4105-A736-FE0ED98D294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569889" y="3842567"/>
            <a:ext cx="1393530" cy="13943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75F6642C-8303-4607-AB48-3BB9E14976A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69889" y="5236951"/>
            <a:ext cx="1393530" cy="659444"/>
          </a:xfrm>
          <a:prstGeom prst="rect">
            <a:avLst/>
          </a:prstGeom>
          <a:solidFill>
            <a:schemeClr val="tx1"/>
          </a:solidFill>
        </p:spPr>
        <p:txBody>
          <a:bodyPr lIns="129600" tIns="68400" rIns="129600" bIns="68400"/>
          <a:lstStyle>
            <a:lvl1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>
                <a:solidFill>
                  <a:schemeClr val="bg1"/>
                </a:solidFill>
              </a:defRPr>
            </a:lvl1pPr>
            <a:lvl2pPr marL="0" indent="0" algn="l">
              <a:lnSpc>
                <a:spcPts val="96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2pPr>
            <a:lvl3pPr marL="180036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3pPr>
            <a:lvl4pPr marL="270054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4pPr>
            <a:lvl5pPr marL="360072" indent="-114323" algn="l"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CF85-62E6-48FD-ADEB-437978039D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E8ABC1-55C4-42DF-8F8B-DF44342A1E42}"/>
              </a:ext>
            </a:extLst>
          </p:cNvPr>
          <p:cNvSpPr/>
          <p:nvPr userDrawn="1"/>
        </p:nvSpPr>
        <p:spPr>
          <a:xfrm>
            <a:off x="12326003" y="802697"/>
            <a:ext cx="1186797" cy="5253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Bruk tabulator (TAB tastatur) eller fra menyen for å komme til neste nivå (Stillingsbeskrivelse).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551017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for 4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2033031-D4E8-4842-9932-9D97BF29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531625"/>
            <a:ext cx="8889568" cy="6233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5ACAB2-4C44-40C8-90C5-136B8B31C4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870954" y="1638489"/>
            <a:ext cx="1964301" cy="1951670"/>
          </a:xfrm>
          <a:prstGeom prst="rect">
            <a:avLst/>
          </a:prstGeom>
          <a:solidFill>
            <a:schemeClr val="tx2"/>
          </a:solidFill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1F7940-3EF7-4450-B656-0E00569B99E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19589" y="1671052"/>
            <a:ext cx="281024" cy="24767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432342-16F0-4A9A-82B1-81740922712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095773" y="1918730"/>
            <a:ext cx="1514663" cy="803490"/>
          </a:xfrm>
        </p:spPr>
        <p:txBody>
          <a:bodyPr>
            <a:noAutofit/>
          </a:bodyPr>
          <a:lstStyle>
            <a:lvl1pPr marL="0" indent="0">
              <a:lnSpc>
                <a:spcPct val="111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1200"/>
              <a:t>Klikk for å redigere tekststiler i malen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A4F5BF-5DE1-4F66-A484-7B0370F78C7B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4019628" y="1638489"/>
            <a:ext cx="1964301" cy="195167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8B4B5EF-8A48-43B3-93B9-F4E75A278C2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68302" y="1637902"/>
            <a:ext cx="1964301" cy="1951670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2C78F46-23BB-4A58-A64B-8BABC13C2C0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16936" y="1671052"/>
            <a:ext cx="281024" cy="24767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92BD5483-A48D-4681-8C71-60BBB312FC8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393121" y="1918729"/>
            <a:ext cx="1514663" cy="803490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1200"/>
              <a:t>Klikk for å redigere tekststiler i malen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8341C7DB-A390-4C61-92C9-25C294D17165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316974" y="1638489"/>
            <a:ext cx="1964301" cy="195167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7072CC-1B94-4174-9677-E0E13C17FB81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870954" y="3773804"/>
            <a:ext cx="1964301" cy="195167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4644E89-5CAE-4617-B4B8-93255128E5D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19628" y="3773804"/>
            <a:ext cx="1964301" cy="195167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3830F579-C842-4439-B3B6-34C661A90F5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68263" y="3800018"/>
            <a:ext cx="281024" cy="24767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9DEEB12-B670-4AA3-ACD8-8D9EF05311E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244447" y="4047695"/>
            <a:ext cx="1514663" cy="803490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1200"/>
              <a:t>Klikk for å redigere tekststiler i malen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6EC9AF-36FF-45D8-94F8-8E12499AC77D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168302" y="3773804"/>
            <a:ext cx="1964301" cy="195167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77EB2A8D-6F04-410D-949F-F70DEDCC657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316974" y="3786427"/>
            <a:ext cx="1964301" cy="1951670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04771A2-DE1B-4030-9730-1687B03671A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65609" y="3812641"/>
            <a:ext cx="281024" cy="24767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AD4F120A-A666-4F3A-81DA-215EBDCBBA9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541793" y="4060318"/>
            <a:ext cx="1514663" cy="803490"/>
          </a:xfrm>
        </p:spPr>
        <p:txBody>
          <a:bodyPr/>
          <a:lstStyle>
            <a:lvl1pPr marL="0" indent="0">
              <a:lnSpc>
                <a:spcPct val="111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120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56B-16C0-4C79-B37B-642C008CEE2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7E122-FEFE-48F5-B32D-E73212EE0D03}"/>
              </a:ext>
            </a:extLst>
          </p:cNvPr>
          <p:cNvSpPr/>
          <p:nvPr userDrawn="1"/>
        </p:nvSpPr>
        <p:spPr>
          <a:xfrm>
            <a:off x="12326003" y="802697"/>
            <a:ext cx="1352549" cy="5253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Høyreklikk på kanten av en av fargefigurene og velg </a:t>
            </a:r>
            <a:r>
              <a:rPr lang="nb-NO" sz="1800" b="1" err="1"/>
              <a:t>fyllfarge</a:t>
            </a:r>
            <a:r>
              <a:rPr lang="nb-NO" sz="1800" b="1"/>
              <a:t> for å endre farge.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52713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for 4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4B4586FB-B64E-40A7-9FCE-B21CA5CC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39" y="545790"/>
            <a:ext cx="10058122" cy="60921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9B97567-0CAD-45A0-955E-D123AC5394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939" y="1392001"/>
            <a:ext cx="10058122" cy="97642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50"/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7B2401-0E69-4B05-BF1A-2E2971666DA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66940" y="2827046"/>
            <a:ext cx="2312970" cy="2950535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algn="l">
              <a:defRPr sz="100">
                <a:solidFill>
                  <a:srgbClr val="010000"/>
                </a:solidFill>
              </a:defRPr>
            </a:lvl1pPr>
            <a:lvl5pPr marL="914583" indent="0">
              <a:buNone/>
              <a:defRPr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59A5-D263-4E05-B487-DED63E1364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6859" y="3334768"/>
            <a:ext cx="1691860" cy="69262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9BF51-EE50-4922-AAF9-593246BD494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197556" y="4154550"/>
            <a:ext cx="2046129" cy="734240"/>
          </a:xfrm>
        </p:spPr>
        <p:txBody>
          <a:bodyPr>
            <a:noAutofit/>
          </a:bodyPr>
          <a:lstStyle>
            <a:lvl1pPr marL="0" indent="0">
              <a:lnSpc>
                <a:spcPct val="101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B012886-5325-44B1-9925-1E980979E52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649016" y="2827046"/>
            <a:ext cx="2312970" cy="2950535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algn="l">
              <a:defRPr sz="100">
                <a:solidFill>
                  <a:srgbClr val="010000"/>
                </a:solidFill>
              </a:defRPr>
            </a:lvl1pPr>
            <a:lvl5pPr marL="914583" indent="0">
              <a:buNone/>
              <a:defRPr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A9B67DC-3717-475E-9722-7E63457182E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958936" y="3334768"/>
            <a:ext cx="1691860" cy="69262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50F8A08-B931-4E76-BD2B-458BFAAB4F5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779633" y="4154550"/>
            <a:ext cx="2046129" cy="734240"/>
          </a:xfrm>
        </p:spPr>
        <p:txBody>
          <a:bodyPr/>
          <a:lstStyle>
            <a:lvl1pPr marL="0" indent="0">
              <a:lnSpc>
                <a:spcPct val="101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C92FB8B-C2EC-4F2F-8E7E-EB4F7891A70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31093" y="2827046"/>
            <a:ext cx="2312970" cy="2950535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algn="l">
              <a:defRPr sz="100">
                <a:solidFill>
                  <a:srgbClr val="010000"/>
                </a:solidFill>
              </a:defRPr>
            </a:lvl1pPr>
            <a:lvl5pPr marL="914583" indent="0">
              <a:buNone/>
              <a:defRPr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964FD37-0BD8-4965-9933-E383E6C9CB9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41013" y="3334768"/>
            <a:ext cx="1691860" cy="69262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AA13761-075B-43DF-A788-4B8644D1CF8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361710" y="4154550"/>
            <a:ext cx="2046129" cy="734240"/>
          </a:xfrm>
        </p:spPr>
        <p:txBody>
          <a:bodyPr/>
          <a:lstStyle>
            <a:lvl1pPr marL="0" indent="0">
              <a:lnSpc>
                <a:spcPct val="101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5E4AF3A-7546-4F93-A38E-5325633A833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12091" y="2827046"/>
            <a:ext cx="2312970" cy="2950535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/>
          <a:lstStyle>
            <a:lvl1pPr algn="l">
              <a:defRPr sz="100">
                <a:solidFill>
                  <a:srgbClr val="010000"/>
                </a:solidFill>
              </a:defRPr>
            </a:lvl1pPr>
            <a:lvl5pPr marL="914583" indent="0">
              <a:buNone/>
              <a:defRPr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A4B2C86-7D32-4F90-9972-008F3696DD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22011" y="3334768"/>
            <a:ext cx="1691860" cy="69262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3975A3A-6462-49EE-B3AB-0AB020D3E78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942708" y="4154550"/>
            <a:ext cx="2046129" cy="734240"/>
          </a:xfrm>
        </p:spPr>
        <p:txBody>
          <a:bodyPr/>
          <a:lstStyle>
            <a:lvl1pPr marL="0" indent="0">
              <a:lnSpc>
                <a:spcPct val="101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addin_colorlist" hidden="1">
            <a:extLst>
              <a:ext uri="{FF2B5EF4-FFF2-40B4-BE49-F238E27FC236}">
                <a16:creationId xmlns:a16="http://schemas.microsoft.com/office/drawing/2014/main" id="{38FEEAAD-820F-4EE0-AEF3-8059F51AD5D9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r>
              <a:rPr lang="nb-NO" sz="400"/>
              <a:t>,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9BECD515-A600-469A-AFE9-27BA27BBD5F8}"/>
              </a:ext>
            </a:extLst>
          </p:cNvPr>
          <p:cNvSpPr/>
          <p:nvPr userDrawn="1"/>
        </p:nvSpPr>
        <p:spPr>
          <a:xfrm>
            <a:off x="3812878" y="-283063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D490-539A-4BE0-AFA9-46FDBD1E8B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1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5DA2C4-AD37-46E1-8112-F9FE34AE19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668525-A780-4DD8-A6B5-974D80435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3D2734-7FB3-42D2-B4A6-B3018196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1216" y="3628895"/>
            <a:ext cx="8889568" cy="34628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5E3B2B-0532-4A17-99A6-083F1870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1465738"/>
            <a:ext cx="8889569" cy="1662186"/>
          </a:xfrm>
        </p:spPr>
        <p:txBody>
          <a:bodyPr>
            <a:noAutofit/>
          </a:bodyPr>
          <a:lstStyle>
            <a:lvl1pPr>
              <a:defRPr sz="60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077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psett med stort ta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6900"/>
            <a:ext cx="4431106" cy="103900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9B97567-0CAD-45A0-955E-D123AC5394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512349"/>
            <a:ext cx="4431106" cy="9319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9000"/>
              </a:lnSpc>
              <a:buNone/>
              <a:defRPr sz="1750">
                <a:solidFill>
                  <a:schemeClr val="bg1"/>
                </a:solidFill>
              </a:defRPr>
            </a:lvl1pPr>
            <a:lvl2pPr marL="228646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1377AE6-A51A-46D8-8A7D-77D6E739D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54"/>
          </a:xfrm>
          <a:prstGeom prst="rect">
            <a:avLst/>
          </a:prstGeom>
        </p:spPr>
      </p:pic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CD4E7261-ED75-4C1D-9FC6-4B30ABAB41C8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77BD3304-AF5B-4029-97A7-C864D08BF752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89D0E736-A03F-4104-9229-613A76D74A12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24" name="addin_logo" hidden="1">
            <a:extLst>
              <a:ext uri="{FF2B5EF4-FFF2-40B4-BE49-F238E27FC236}">
                <a16:creationId xmlns:a16="http://schemas.microsoft.com/office/drawing/2014/main" id="{BFEECC1D-E690-4D24-9144-7FE7075A9C42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sp>
        <p:nvSpPr>
          <p:cNvPr id="25" name="addin_fillplaceholders" hidden="1">
            <a:extLst>
              <a:ext uri="{FF2B5EF4-FFF2-40B4-BE49-F238E27FC236}">
                <a16:creationId xmlns:a16="http://schemas.microsoft.com/office/drawing/2014/main" id="{4B54CA2C-B12A-43FF-8CD5-F718D8FDD2BC}"/>
              </a:ext>
            </a:extLst>
          </p:cNvPr>
          <p:cNvSpPr/>
          <p:nvPr userDrawn="1"/>
        </p:nvSpPr>
        <p:spPr>
          <a:xfrm>
            <a:off x="3818196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addin_fillplaceholders</a:t>
            </a:r>
            <a:endParaRPr lang="nb-NO" sz="40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1DB47B11-DAD6-4B81-B9EE-D1A397457731}"/>
              </a:ext>
            </a:extLst>
          </p:cNvPr>
          <p:cNvSpPr/>
          <p:nvPr userDrawn="1"/>
        </p:nvSpPr>
        <p:spPr>
          <a:xfrm>
            <a:off x="4527887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  <p:pic>
        <p:nvPicPr>
          <p:cNvPr id="27" name="logo_red" hidden="1">
            <a:extLst>
              <a:ext uri="{FF2B5EF4-FFF2-40B4-BE49-F238E27FC236}">
                <a16:creationId xmlns:a16="http://schemas.microsoft.com/office/drawing/2014/main" id="{7E5234FC-A2B7-4283-9626-2492D6159F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28" name="logo_white" hidden="1">
            <a:extLst>
              <a:ext uri="{FF2B5EF4-FFF2-40B4-BE49-F238E27FC236}">
                <a16:creationId xmlns:a16="http://schemas.microsoft.com/office/drawing/2014/main" id="{B7C04D9F-FBA7-4392-829F-02E1BB74E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4C8BD3C-684E-4C33-B1C4-57948B093B8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64894" y="1550809"/>
            <a:ext cx="3707906" cy="3755181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7B59A5-D263-4E05-B487-DED63E1364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64894" y="1550809"/>
            <a:ext cx="3707906" cy="3755181"/>
          </a:xfrm>
          <a:prstGeom prst="ellipse">
            <a:avLst/>
          </a:prstGeom>
          <a:noFill/>
          <a:effectLst>
            <a:outerShdw blurRad="50800" dist="50800" dir="5400000" algn="ctr" rotWithShape="0">
              <a:srgbClr val="020000">
                <a:alpha val="0"/>
              </a:srgbClr>
            </a:outerShdw>
          </a:effectLst>
        </p:spPr>
        <p:txBody>
          <a:bodyPr lIns="0" tIns="0" rIns="0" bIns="90000" anchor="ctr">
            <a:noAutofit/>
          </a:bodyPr>
          <a:lstStyle>
            <a:lvl1pPr marL="0" indent="0">
              <a:lnSpc>
                <a:spcPct val="100000"/>
              </a:lnSpc>
              <a:buNone/>
              <a:defRPr sz="17253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##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AB98-1E6C-4217-B68D-EF58C2831E5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F892BA-B14A-4DA6-84FE-BDEA2B2D07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247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for u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815073FD-4681-4F89-AA8D-65228DCB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6" y="531981"/>
            <a:ext cx="8889568" cy="623320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259C3B-9AD3-4E6E-92C7-B4FF9DE36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5787" y="1638489"/>
            <a:ext cx="697928" cy="697311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663992-F428-46CF-821D-5CCD92614F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490" y="2540294"/>
            <a:ext cx="2021916" cy="467573"/>
          </a:xfrm>
        </p:spPr>
        <p:txBody>
          <a:bodyPr anchor="ctr"/>
          <a:lstStyle>
            <a:lvl1pPr marL="0" indent="0">
              <a:buNone/>
              <a:defRPr sz="2250"/>
            </a:lvl1pPr>
          </a:lstStyle>
          <a:p>
            <a:pPr lvl="0"/>
            <a:r>
              <a:rPr lang="nb-NO"/>
              <a:t>Uke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03737CA-5FB6-4B57-9FB4-A6FAC23144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8490" y="3048353"/>
            <a:ext cx="2021916" cy="187786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9F5A0707-582D-47CB-8F11-5E693A36D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490" y="4926532"/>
            <a:ext cx="2021916" cy="987273"/>
          </a:xfrm>
          <a:solidFill>
            <a:schemeClr val="tx1"/>
          </a:solidFill>
        </p:spPr>
        <p:txBody>
          <a:bodyPr lIns="187200" tIns="0" rIns="187200" bIns="0" anchor="ctr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602A4221-7C23-43CA-AD4D-2DDBC86DCB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490" y="5914122"/>
            <a:ext cx="2021916" cy="485899"/>
          </a:xfrm>
        </p:spPr>
        <p:txBody>
          <a:bodyPr tIns="1764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3CE4125-67C5-41E0-8452-D58E79AC4D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2751" y="1638489"/>
            <a:ext cx="697928" cy="697311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C29C512-93BD-4771-834B-2A03457C02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15453" y="2540294"/>
            <a:ext cx="2021916" cy="467573"/>
          </a:xfrm>
        </p:spPr>
        <p:txBody>
          <a:bodyPr anchor="ctr"/>
          <a:lstStyle>
            <a:lvl1pPr marL="0" indent="0">
              <a:buNone/>
              <a:defRPr sz="2250"/>
            </a:lvl1pPr>
          </a:lstStyle>
          <a:p>
            <a:pPr lvl="0"/>
            <a:r>
              <a:rPr lang="nb-NO"/>
              <a:t>Uke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7315A013-84B8-4C90-A357-9C6D8FCB43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15453" y="3048353"/>
            <a:ext cx="2021916" cy="187786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802CDD40-428A-4B6C-83F9-2DCFF805D1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15453" y="4926532"/>
            <a:ext cx="2021916" cy="987273"/>
          </a:xfrm>
          <a:solidFill>
            <a:schemeClr val="accent1"/>
          </a:solidFill>
        </p:spPr>
        <p:txBody>
          <a:bodyPr lIns="187200" tIns="0" rIns="187200" bIns="0" anchor="ctr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326B0BE7-29F8-4137-8866-E4D7B25486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15453" y="5914122"/>
            <a:ext cx="2021916" cy="485899"/>
          </a:xfrm>
        </p:spPr>
        <p:txBody>
          <a:bodyPr tIns="176400"/>
          <a:lstStyle>
            <a:lvl1pPr marL="0" indent="0">
              <a:lnSpc>
                <a:spcPct val="100000"/>
              </a:lnSpc>
              <a:buNone/>
              <a:defRPr sz="10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62EFE546-2CDE-41F0-B6D6-115CF735F8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39714" y="1638489"/>
            <a:ext cx="697928" cy="697311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33C8C0F-2011-4586-9B27-F378C5DF9A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416" y="2540294"/>
            <a:ext cx="2021916" cy="467573"/>
          </a:xfrm>
        </p:spPr>
        <p:txBody>
          <a:bodyPr anchor="ctr"/>
          <a:lstStyle>
            <a:lvl1pPr marL="0" indent="0">
              <a:buNone/>
              <a:defRPr sz="2250"/>
            </a:lvl1pPr>
          </a:lstStyle>
          <a:p>
            <a:pPr lvl="0"/>
            <a:r>
              <a:rPr lang="nb-NO"/>
              <a:t>Uke</a:t>
            </a:r>
          </a:p>
        </p:txBody>
      </p:sp>
      <p:sp>
        <p:nvSpPr>
          <p:cNvPr id="35" name="Picture Placeholder 20">
            <a:extLst>
              <a:ext uri="{FF2B5EF4-FFF2-40B4-BE49-F238E27FC236}">
                <a16:creationId xmlns:a16="http://schemas.microsoft.com/office/drawing/2014/main" id="{08CF0A52-F034-4036-8A4F-E50B222ED7D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82416" y="3048353"/>
            <a:ext cx="2021916" cy="187786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56604655-D313-4FBA-BCB4-0701F6EDF7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82416" y="4926532"/>
            <a:ext cx="2021916" cy="987273"/>
          </a:xfrm>
          <a:solidFill>
            <a:schemeClr val="accent2"/>
          </a:solidFill>
        </p:spPr>
        <p:txBody>
          <a:bodyPr lIns="187200" tIns="0" rIns="187200" bIns="0" anchor="ctr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6E808BD2-7DA2-4F02-9C9C-350C366A8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82416" y="5914122"/>
            <a:ext cx="2021916" cy="485899"/>
          </a:xfrm>
        </p:spPr>
        <p:txBody>
          <a:bodyPr tIns="176400"/>
          <a:lstStyle>
            <a:lvl1pPr marL="0" indent="0">
              <a:lnSpc>
                <a:spcPct val="100000"/>
              </a:lnSpc>
              <a:buNone/>
              <a:defRPr sz="10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4ACF10FE-DA9F-46D9-88EB-D0DF22CE7B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1929" y="1638489"/>
            <a:ext cx="697928" cy="697311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6AE438C6-04D2-4ADF-8EB2-D60FEC85DE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54631" y="2540294"/>
            <a:ext cx="2021916" cy="467573"/>
          </a:xfrm>
        </p:spPr>
        <p:txBody>
          <a:bodyPr anchor="ctr"/>
          <a:lstStyle>
            <a:lvl1pPr marL="0" indent="0">
              <a:buNone/>
              <a:defRPr sz="2250"/>
            </a:lvl1pPr>
          </a:lstStyle>
          <a:p>
            <a:pPr lvl="0"/>
            <a:r>
              <a:rPr lang="nb-NO"/>
              <a:t>Uke</a:t>
            </a:r>
          </a:p>
        </p:txBody>
      </p:sp>
      <p:sp>
        <p:nvSpPr>
          <p:cNvPr id="40" name="Picture Placeholder 20">
            <a:extLst>
              <a:ext uri="{FF2B5EF4-FFF2-40B4-BE49-F238E27FC236}">
                <a16:creationId xmlns:a16="http://schemas.microsoft.com/office/drawing/2014/main" id="{2FB42718-DA1F-48C1-8F04-869BC22BA10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254631" y="3048353"/>
            <a:ext cx="2021916" cy="187786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0920F658-7853-4995-9390-09B5E19AF67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54631" y="4926532"/>
            <a:ext cx="2021916" cy="987273"/>
          </a:xfrm>
          <a:solidFill>
            <a:schemeClr val="accent4"/>
          </a:solidFill>
        </p:spPr>
        <p:txBody>
          <a:bodyPr lIns="187200" tIns="0" rIns="187200" bIns="0" anchor="ctr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ECD568DE-25E5-44B9-B992-13B5A4CFA21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254632" y="5914122"/>
            <a:ext cx="2021916" cy="485899"/>
          </a:xfrm>
        </p:spPr>
        <p:txBody>
          <a:bodyPr tIns="176400"/>
          <a:lstStyle>
            <a:lvl1pPr marL="0" indent="0">
              <a:lnSpc>
                <a:spcPct val="100000"/>
              </a:lnSpc>
              <a:buNone/>
              <a:defRPr sz="10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7D53D2D9-FFD1-4A0D-9830-419B92C45C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84143" y="1638489"/>
            <a:ext cx="697928" cy="697311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C427EA-0BDA-48D8-BFA5-66EF909FBE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26846" y="2540294"/>
            <a:ext cx="2021916" cy="467573"/>
          </a:xfrm>
        </p:spPr>
        <p:txBody>
          <a:bodyPr anchor="ctr"/>
          <a:lstStyle>
            <a:lvl1pPr marL="0" indent="0">
              <a:buNone/>
              <a:defRPr sz="2250"/>
            </a:lvl1pPr>
          </a:lstStyle>
          <a:p>
            <a:pPr lvl="0"/>
            <a:r>
              <a:rPr lang="nb-NO"/>
              <a:t>Uke</a:t>
            </a:r>
          </a:p>
        </p:txBody>
      </p:sp>
      <p:sp>
        <p:nvSpPr>
          <p:cNvPr id="45" name="Picture Placeholder 20">
            <a:extLst>
              <a:ext uri="{FF2B5EF4-FFF2-40B4-BE49-F238E27FC236}">
                <a16:creationId xmlns:a16="http://schemas.microsoft.com/office/drawing/2014/main" id="{9C2D97E3-6858-40D5-A927-D41A2551319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26846" y="3048353"/>
            <a:ext cx="2021916" cy="187786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EAEB5378-BD0C-4474-AD98-0EA7A41BBA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6846" y="4926532"/>
            <a:ext cx="2021916" cy="987273"/>
          </a:xfrm>
          <a:solidFill>
            <a:schemeClr val="accent5"/>
          </a:solidFill>
        </p:spPr>
        <p:txBody>
          <a:bodyPr lIns="187200" tIns="0" rIns="187200" bIns="0" anchor="ctr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978FE53C-056B-4D54-9207-D26E6ADE29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426846" y="5914122"/>
            <a:ext cx="2021916" cy="485899"/>
          </a:xfrm>
        </p:spPr>
        <p:txBody>
          <a:bodyPr tIns="176400"/>
          <a:lstStyle>
            <a:lvl1pPr marL="0" indent="0">
              <a:lnSpc>
                <a:spcPct val="100000"/>
              </a:lnSpc>
              <a:buNone/>
              <a:defRPr sz="10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86B7FD-36DF-41AC-850C-CB472DB92508}"/>
              </a:ext>
            </a:extLst>
          </p:cNvPr>
          <p:cNvSpPr/>
          <p:nvPr userDrawn="1"/>
        </p:nvSpPr>
        <p:spPr>
          <a:xfrm>
            <a:off x="12326003" y="802697"/>
            <a:ext cx="1445273" cy="5253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Bytt farge ved å </a:t>
            </a:r>
            <a:r>
              <a:rPr lang="nb-NO" sz="1800" b="1" err="1"/>
              <a:t>høyreklikke</a:t>
            </a:r>
            <a:r>
              <a:rPr lang="nb-NO" sz="1800" b="1"/>
              <a:t> på kanten av boksene/sirklene og velg fyll farge.</a:t>
            </a:r>
            <a:endParaRPr lang="nb-NO" sz="180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25A3F966-1981-43B5-A6CF-11BE16D9D392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9" name="addin_text" hidden="1">
            <a:extLst>
              <a:ext uri="{FF2B5EF4-FFF2-40B4-BE49-F238E27FC236}">
                <a16:creationId xmlns:a16="http://schemas.microsoft.com/office/drawing/2014/main" id="{AE77DADE-C213-448C-B9CD-C482FBAE5258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430693C5-BB2B-4F4A-8857-D16A283956B5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3955115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med 4 farge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9">
            <a:extLst>
              <a:ext uri="{FF2B5EF4-FFF2-40B4-BE49-F238E27FC236}">
                <a16:creationId xmlns:a16="http://schemas.microsoft.com/office/drawing/2014/main" id="{EEF99F48-5430-4F45-875C-9F6A2EEE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6" y="531981"/>
            <a:ext cx="8889568" cy="623320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F730FD7F-406E-478C-AD7B-2C568897979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747995" y="1623918"/>
            <a:ext cx="2592518" cy="1846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E1EC2B07-2370-4E4B-80CA-BAA3C1C36A5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20314" y="3792868"/>
            <a:ext cx="1988594" cy="1846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82B434D8-D2D5-498A-956A-7A6501D6751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99740" y="6128480"/>
            <a:ext cx="2592518" cy="18468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EC92D155-52C0-4CB0-864C-1673B52840C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83092" y="3793375"/>
            <a:ext cx="1963090" cy="1846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DBE9-B75A-40E4-BBA8-461062C4763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2489025" y="2010724"/>
            <a:ext cx="3606974" cy="1934634"/>
          </a:xfrm>
          <a:solidFill>
            <a:srgbClr val="00205B"/>
          </a:solidFill>
        </p:spPr>
        <p:txBody>
          <a:bodyPr lIns="468000" rIns="468000" bIns="1026000"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E718A1-994E-491A-A794-628FFD6CFB5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096000" y="2010724"/>
            <a:ext cx="3606974" cy="1934634"/>
          </a:xfrm>
          <a:solidFill>
            <a:schemeClr val="accent1">
              <a:lumMod val="75000"/>
            </a:schemeClr>
          </a:solidFill>
        </p:spPr>
        <p:txBody>
          <a:bodyPr lIns="468000" rIns="468000" bIns="1026000"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26530A8-9EDD-4766-A154-CC84518E4B1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2489026" y="3940040"/>
            <a:ext cx="3606974" cy="1934634"/>
          </a:xfrm>
          <a:solidFill>
            <a:schemeClr val="accent1"/>
          </a:solidFill>
        </p:spPr>
        <p:txBody>
          <a:bodyPr lIns="468000" rIns="468000" bIns="1026000"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33E45CB-52B7-4DCC-99AF-BB9EA29379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095998" y="3940040"/>
            <a:ext cx="3606976" cy="1934634"/>
          </a:xfrm>
          <a:solidFill>
            <a:schemeClr val="accent2"/>
          </a:solidFill>
        </p:spPr>
        <p:txBody>
          <a:bodyPr lIns="468000" rIns="468000" bIns="1026000"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25A3F966-1981-43B5-A6CF-11BE16D9D392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9" name="addin_text" hidden="1">
            <a:extLst>
              <a:ext uri="{FF2B5EF4-FFF2-40B4-BE49-F238E27FC236}">
                <a16:creationId xmlns:a16="http://schemas.microsoft.com/office/drawing/2014/main" id="{AE77DADE-C213-448C-B9CD-C482FBAE5258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430693C5-BB2B-4F4A-8857-D16A283956B5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13CE7-607E-43F7-A776-607D9F592E0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96253" y="2996937"/>
            <a:ext cx="2592518" cy="76944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C8C3FDB9-96CC-4F47-9EFA-3330AB629B6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603228" y="2996937"/>
            <a:ext cx="2592518" cy="76944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10CF310-43A0-4814-8440-0EBC96FC00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96253" y="4950467"/>
            <a:ext cx="2592518" cy="7694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E3D5358A-D3CF-47AE-9492-55852FFBCEF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603226" y="4931571"/>
            <a:ext cx="2592518" cy="76944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BED51-1556-480A-8100-38228AE38B46}"/>
              </a:ext>
            </a:extLst>
          </p:cNvPr>
          <p:cNvSpPr/>
          <p:nvPr userDrawn="1"/>
        </p:nvSpPr>
        <p:spPr>
          <a:xfrm>
            <a:off x="12326003" y="802697"/>
            <a:ext cx="1352549" cy="5253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Høyreklikk på kanten av en av fargefigurene og velg </a:t>
            </a:r>
            <a:r>
              <a:rPr lang="nb-NO" sz="1800" b="1" err="1"/>
              <a:t>fyllfarge</a:t>
            </a:r>
            <a:r>
              <a:rPr lang="nb-NO" sz="1800" b="1"/>
              <a:t> for å endre farge.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143950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ett for 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5Line">
            <a:extLst>
              <a:ext uri="{FF2B5EF4-FFF2-40B4-BE49-F238E27FC236}">
                <a16:creationId xmlns:a16="http://schemas.microsoft.com/office/drawing/2014/main" id="{9A51B7D6-3B1B-4FDE-82BA-918DAED63B7D}"/>
              </a:ext>
            </a:extLst>
          </p:cNvPr>
          <p:cNvCxnSpPr>
            <a:cxnSpLocks/>
          </p:cNvCxnSpPr>
          <p:nvPr userDrawn="1"/>
        </p:nvCxnSpPr>
        <p:spPr>
          <a:xfrm>
            <a:off x="1055370" y="3738930"/>
            <a:ext cx="10081260" cy="0"/>
          </a:xfrm>
          <a:prstGeom prst="line">
            <a:avLst/>
          </a:prstGeom>
          <a:ln w="25400" cap="sq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ddin_text" hidden="1">
            <a:extLst>
              <a:ext uri="{FF2B5EF4-FFF2-40B4-BE49-F238E27FC236}">
                <a16:creationId xmlns:a16="http://schemas.microsoft.com/office/drawing/2014/main" id="{2172879A-392A-4D2E-B0C1-D7894C7EE1EB}"/>
              </a:ext>
            </a:extLst>
          </p:cNvPr>
          <p:cNvSpPr/>
          <p:nvPr userDrawn="1"/>
        </p:nvSpPr>
        <p:spPr>
          <a:xfrm>
            <a:off x="3942569" y="-571566"/>
            <a:ext cx="1178550" cy="48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addin_text</a:t>
            </a:r>
            <a:endParaRPr lang="nb-NO" sz="80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CD1B9859-A1C2-4471-8C73-05761E4409AB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sp>
        <p:nvSpPr>
          <p:cNvPr id="21" name="addin_placeholderline" hidden="1">
            <a:extLst>
              <a:ext uri="{FF2B5EF4-FFF2-40B4-BE49-F238E27FC236}">
                <a16:creationId xmlns:a16="http://schemas.microsoft.com/office/drawing/2014/main" id="{70E16268-3C34-49E9-93F6-BBA5ECF10A29}"/>
              </a:ext>
            </a:extLst>
          </p:cNvPr>
          <p:cNvSpPr/>
          <p:nvPr userDrawn="1"/>
        </p:nvSpPr>
        <p:spPr>
          <a:xfrm>
            <a:off x="9977348" y="-616731"/>
            <a:ext cx="1178550" cy="48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addin_placeholderline</a:t>
            </a:r>
            <a:endParaRPr lang="nb-NO" sz="800"/>
          </a:p>
        </p:txBody>
      </p:sp>
      <p:sp>
        <p:nvSpPr>
          <p:cNvPr id="103" name="Content" hidden="1">
            <a:extLst>
              <a:ext uri="{FF2B5EF4-FFF2-40B4-BE49-F238E27FC236}">
                <a16:creationId xmlns:a16="http://schemas.microsoft.com/office/drawing/2014/main" id="{73927BE4-AA79-48F1-A095-2335B011421D}"/>
              </a:ext>
            </a:extLst>
          </p:cNvPr>
          <p:cNvSpPr txBox="1"/>
          <p:nvPr userDrawn="1"/>
        </p:nvSpPr>
        <p:spPr>
          <a:xfrm>
            <a:off x="4111027" y="2815842"/>
            <a:ext cx="1473002" cy="3898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nb-NO" sz="2000" b="1">
                <a:solidFill>
                  <a:schemeClr val="dk1"/>
                </a:solidFill>
                <a:latin typeface="+mn-lt"/>
              </a:rPr>
              <a:t>Tittel</a:t>
            </a:r>
          </a:p>
          <a:p>
            <a:pPr algn="ctr"/>
            <a:r>
              <a:rPr lang="nb-NO" sz="700" b="1">
                <a:solidFill>
                  <a:schemeClr val="dk1"/>
                </a:solidFill>
                <a:latin typeface="+mn-lt"/>
              </a:rPr>
              <a:t>Tekst</a:t>
            </a:r>
          </a:p>
        </p:txBody>
      </p:sp>
      <p:cxnSp>
        <p:nvCxnSpPr>
          <p:cNvPr id="104" name="Line">
            <a:extLst>
              <a:ext uri="{FF2B5EF4-FFF2-40B4-BE49-F238E27FC236}">
                <a16:creationId xmlns:a16="http://schemas.microsoft.com/office/drawing/2014/main" id="{F0925A04-C27A-4E04-BFED-9D3137619477}"/>
              </a:ext>
            </a:extLst>
          </p:cNvPr>
          <p:cNvCxnSpPr>
            <a:cxnSpLocks/>
          </p:cNvCxnSpPr>
          <p:nvPr userDrawn="1"/>
        </p:nvCxnSpPr>
        <p:spPr>
          <a:xfrm>
            <a:off x="2495550" y="3738930"/>
            <a:ext cx="7200900" cy="0"/>
          </a:xfrm>
          <a:prstGeom prst="line">
            <a:avLst/>
          </a:prstGeom>
          <a:ln w="25400" cap="sq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ddin_timeline" hidden="1">
            <a:extLst>
              <a:ext uri="{FF2B5EF4-FFF2-40B4-BE49-F238E27FC236}">
                <a16:creationId xmlns:a16="http://schemas.microsoft.com/office/drawing/2014/main" id="{A6A542BE-821C-4C8C-A057-FB1B2D13EF1D}"/>
              </a:ext>
            </a:extLst>
          </p:cNvPr>
          <p:cNvSpPr/>
          <p:nvPr userDrawn="1"/>
        </p:nvSpPr>
        <p:spPr>
          <a:xfrm>
            <a:off x="9977348" y="-1187108"/>
            <a:ext cx="1178550" cy="48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addin_timeline</a:t>
            </a:r>
            <a:endParaRPr lang="nb-NO" sz="800"/>
          </a:p>
        </p:txBody>
      </p:sp>
      <p:pic>
        <p:nvPicPr>
          <p:cNvPr id="25" name="logo_green" hidden="1">
            <a:extLst>
              <a:ext uri="{FF2B5EF4-FFF2-40B4-BE49-F238E27FC236}">
                <a16:creationId xmlns:a16="http://schemas.microsoft.com/office/drawing/2014/main" id="{B457DE70-CC38-499E-9FFD-02274FD45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956" y="6348589"/>
            <a:ext cx="691574" cy="203191"/>
          </a:xfrm>
          <a:prstGeom prst="rect">
            <a:avLst/>
          </a:prstGeom>
        </p:spPr>
      </p:pic>
      <p:pic>
        <p:nvPicPr>
          <p:cNvPr id="27" name="logo_blue" hidden="1">
            <a:extLst>
              <a:ext uri="{FF2B5EF4-FFF2-40B4-BE49-F238E27FC236}">
                <a16:creationId xmlns:a16="http://schemas.microsoft.com/office/drawing/2014/main" id="{4BC78830-C761-4314-B154-0AB6A90DB9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956" y="6348589"/>
            <a:ext cx="691574" cy="203191"/>
          </a:xfrm>
          <a:prstGeom prst="rect">
            <a:avLst/>
          </a:prstGeom>
        </p:spPr>
      </p:pic>
      <p:pic>
        <p:nvPicPr>
          <p:cNvPr id="29" name="logo_white" hidden="1">
            <a:extLst>
              <a:ext uri="{FF2B5EF4-FFF2-40B4-BE49-F238E27FC236}">
                <a16:creationId xmlns:a16="http://schemas.microsoft.com/office/drawing/2014/main" id="{336E5A8D-DABD-4895-80C2-78CAEC1169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956" y="6348589"/>
            <a:ext cx="691574" cy="203191"/>
          </a:xfrm>
          <a:prstGeom prst="rect">
            <a:avLst/>
          </a:prstGeom>
        </p:spPr>
      </p:pic>
      <p:grpSp>
        <p:nvGrpSpPr>
          <p:cNvPr id="13" name="Point" hidden="1">
            <a:extLst>
              <a:ext uri="{FF2B5EF4-FFF2-40B4-BE49-F238E27FC236}">
                <a16:creationId xmlns:a16="http://schemas.microsoft.com/office/drawing/2014/main" id="{B6EA9D3A-E1EE-4C63-A623-A8C93CF1A11B}"/>
              </a:ext>
            </a:extLst>
          </p:cNvPr>
          <p:cNvGrpSpPr/>
          <p:nvPr userDrawn="1"/>
        </p:nvGrpSpPr>
        <p:grpSpPr>
          <a:xfrm>
            <a:off x="4809033" y="3284469"/>
            <a:ext cx="100800" cy="504861"/>
            <a:chOff x="4809033" y="3627369"/>
            <a:chExt cx="100800" cy="504861"/>
          </a:xfrm>
        </p:grpSpPr>
        <p:sp>
          <p:nvSpPr>
            <p:cNvPr id="108" name="Bullet">
              <a:extLst>
                <a:ext uri="{FF2B5EF4-FFF2-40B4-BE49-F238E27FC236}">
                  <a16:creationId xmlns:a16="http://schemas.microsoft.com/office/drawing/2014/main" id="{0D97A289-FF4C-4339-917F-AB952B4462CB}"/>
                </a:ext>
              </a:extLst>
            </p:cNvPr>
            <p:cNvSpPr/>
            <p:nvPr/>
          </p:nvSpPr>
          <p:spPr>
            <a:xfrm>
              <a:off x="4809033" y="4031430"/>
              <a:ext cx="100800" cy="100800"/>
            </a:xfrm>
            <a:custGeom>
              <a:avLst/>
              <a:gdLst>
                <a:gd name="connsiteX0" fmla="*/ 373576 w 373575"/>
                <a:gd name="connsiteY0" fmla="*/ 186788 h 373575"/>
                <a:gd name="connsiteX1" fmla="*/ 186788 w 373575"/>
                <a:gd name="connsiteY1" fmla="*/ 373576 h 373575"/>
                <a:gd name="connsiteX2" fmla="*/ 0 w 373575"/>
                <a:gd name="connsiteY2" fmla="*/ 186788 h 373575"/>
                <a:gd name="connsiteX3" fmla="*/ 186788 w 373575"/>
                <a:gd name="connsiteY3" fmla="*/ 0 h 373575"/>
                <a:gd name="connsiteX4" fmla="*/ 373576 w 373575"/>
                <a:gd name="connsiteY4" fmla="*/ 186788 h 3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575" h="373575">
                  <a:moveTo>
                    <a:pt x="373576" y="186788"/>
                  </a:moveTo>
                  <a:cubicBezTo>
                    <a:pt x="373576" y="290279"/>
                    <a:pt x="290279" y="373576"/>
                    <a:pt x="186788" y="373576"/>
                  </a:cubicBezTo>
                  <a:cubicBezTo>
                    <a:pt x="83297" y="373576"/>
                    <a:pt x="0" y="290279"/>
                    <a:pt x="0" y="186788"/>
                  </a:cubicBezTo>
                  <a:cubicBezTo>
                    <a:pt x="0" y="83297"/>
                    <a:pt x="83297" y="0"/>
                    <a:pt x="186788" y="0"/>
                  </a:cubicBezTo>
                  <a:cubicBezTo>
                    <a:pt x="290279" y="0"/>
                    <a:pt x="373576" y="83297"/>
                    <a:pt x="373576" y="186788"/>
                  </a:cubicBezTo>
                </a:path>
              </a:pathLst>
            </a:custGeom>
            <a:solidFill>
              <a:schemeClr val="tx2"/>
            </a:solidFill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sz="900" b="1"/>
            </a:p>
          </p:txBody>
        </p:sp>
        <p:cxnSp>
          <p:nvCxnSpPr>
            <p:cNvPr id="7" name="Linje">
              <a:extLst>
                <a:ext uri="{FF2B5EF4-FFF2-40B4-BE49-F238E27FC236}">
                  <a16:creationId xmlns:a16="http://schemas.microsoft.com/office/drawing/2014/main" id="{2F0F5027-153D-4939-AA3B-4F5B654BBA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59433" y="3627369"/>
              <a:ext cx="0" cy="342000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VisibleLine">
            <a:extLst>
              <a:ext uri="{FF2B5EF4-FFF2-40B4-BE49-F238E27FC236}">
                <a16:creationId xmlns:a16="http://schemas.microsoft.com/office/drawing/2014/main" id="{974D971E-23FA-4FD6-9F42-A7FE0582C6B9}"/>
              </a:ext>
            </a:extLst>
          </p:cNvPr>
          <p:cNvCxnSpPr/>
          <p:nvPr userDrawn="1"/>
        </p:nvCxnSpPr>
        <p:spPr>
          <a:xfrm>
            <a:off x="634956" y="3738930"/>
            <a:ext cx="10922089" cy="0"/>
          </a:xfrm>
          <a:prstGeom prst="line">
            <a:avLst/>
          </a:prstGeom>
          <a:ln w="254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Line">
            <a:extLst>
              <a:ext uri="{FF2B5EF4-FFF2-40B4-BE49-F238E27FC236}">
                <a16:creationId xmlns:a16="http://schemas.microsoft.com/office/drawing/2014/main" id="{1312EA5C-1204-4005-AE89-8C62373A9B3A}"/>
              </a:ext>
            </a:extLst>
          </p:cNvPr>
          <p:cNvCxnSpPr>
            <a:cxnSpLocks/>
          </p:cNvCxnSpPr>
          <p:nvPr userDrawn="1"/>
        </p:nvCxnSpPr>
        <p:spPr>
          <a:xfrm>
            <a:off x="4253208" y="3738930"/>
            <a:ext cx="3685584" cy="0"/>
          </a:xfrm>
          <a:prstGeom prst="line">
            <a:avLst/>
          </a:prstGeom>
          <a:ln w="254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B390C3-E243-4BB6-8E0A-4FA13E41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C5788E-59B7-47B0-AB3D-56686CF1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A0D167-F330-42CB-8C98-6E96A6F5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D169-5AAD-4761-A165-221D39B972A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EB7374C-1748-4396-8EB9-FEBB6BE0D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370" y="397943"/>
            <a:ext cx="10081260" cy="1330104"/>
          </a:xfrm>
        </p:spPr>
        <p:txBody>
          <a:bodyPr tIns="82800" anchor="t">
            <a:no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tekst her på to linjer</a:t>
            </a:r>
          </a:p>
        </p:txBody>
      </p:sp>
    </p:spTree>
    <p:extLst>
      <p:ext uri="{BB962C8B-B14F-4D97-AF65-F5344CB8AC3E}">
        <p14:creationId xmlns:p14="http://schemas.microsoft.com/office/powerpoint/2010/main" val="3013256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CC68D-0A5B-4767-B948-FE5A023B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EDF6F-928D-4ECE-B44A-FAB91957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64379-5D4F-48B1-8420-F368BF90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FCB5-E88D-44DE-864C-C8D8C1D66AF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985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8EF06B8-27B7-4100-AE72-5226D021A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2083" y="2260413"/>
            <a:ext cx="4733288" cy="1883109"/>
          </a:xfrm>
          <a:prstGeom prst="rect">
            <a:avLst/>
          </a:prstGeom>
        </p:spPr>
      </p:pic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7DB3258E-F0BE-4285-880C-998060893AA8}"/>
              </a:ext>
            </a:extLst>
          </p:cNvPr>
          <p:cNvSpPr/>
          <p:nvPr userDrawn="1"/>
        </p:nvSpPr>
        <p:spPr>
          <a:xfrm>
            <a:off x="707877" y="-590651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endParaRPr lang="nb-NO" sz="40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3A25DFA9-6AEE-406B-AFBD-D2F0B9864275}"/>
              </a:ext>
            </a:extLst>
          </p:cNvPr>
          <p:cNvSpPr/>
          <p:nvPr userDrawn="1"/>
        </p:nvSpPr>
        <p:spPr>
          <a:xfrm>
            <a:off x="0" y="-590651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27775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far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5E3B2B-0532-4A17-99A6-083F1870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995108"/>
            <a:ext cx="8889569" cy="2493375"/>
          </a:xfrm>
        </p:spPr>
        <p:txBody>
          <a:bodyPr>
            <a:noAutofit/>
          </a:bodyPr>
          <a:lstStyle>
            <a:lvl1pPr>
              <a:defRPr sz="6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3807D8-7F57-4DD3-BB51-EA99D3F32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790" y="4356604"/>
            <a:ext cx="1392419" cy="50864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97F53491-20E1-42B1-999B-78485F6B5C76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endParaRPr lang="nb-NO" sz="400"/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8BCF111D-E321-4A02-AF6E-98E40D0B84BE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pic>
        <p:nvPicPr>
          <p:cNvPr id="7" name="logo_white">
            <a:extLst>
              <a:ext uri="{FF2B5EF4-FFF2-40B4-BE49-F238E27FC236}">
                <a16:creationId xmlns:a16="http://schemas.microsoft.com/office/drawing/2014/main" id="{4DD5AD7D-C326-4C7F-828B-3008A87E23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099808-BD8F-4215-89EE-B55528D68F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F2F2F2"/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Legg til bilde via menyen. “Sett inn” -&gt; “Bilder”.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6FCF4-C45F-4EEE-8EDE-DCED27748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348" y="1094492"/>
            <a:ext cx="1548395" cy="1549001"/>
          </a:xfrm>
          <a:prstGeom prst="ellipse">
            <a:avLst/>
          </a:prstGeom>
          <a:solidFill>
            <a:schemeClr val="bg1"/>
          </a:solidFill>
        </p:spPr>
        <p:txBody>
          <a:bodyPr lIns="0" tIns="108000" rIns="0" bIns="0" anchor="ctr">
            <a:no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7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668525-A780-4DD8-A6B5-974D80435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5E3B2B-0532-4A17-99A6-083F1870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3341645"/>
            <a:ext cx="8889569" cy="1662186"/>
          </a:xfrm>
        </p:spPr>
        <p:txBody>
          <a:bodyPr>
            <a:noAutofit/>
          </a:bodyPr>
          <a:lstStyle>
            <a:lvl1pPr>
              <a:defRPr sz="6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658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farge">
    <p:bg>
      <p:bgPr>
        <a:solidFill>
          <a:srgbClr val="CA0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6FCF4-C45F-4EEE-8EDE-DCED27748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348" y="1094492"/>
            <a:ext cx="1548395" cy="1549001"/>
          </a:xfrm>
          <a:prstGeom prst="ellipse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850700">
                <a:alpha val="0"/>
              </a:srgbClr>
            </a:outerShdw>
          </a:effectLst>
        </p:spPr>
        <p:txBody>
          <a:bodyPr lIns="0" tIns="108000" rIns="0" bIns="0" anchor="ctr">
            <a:no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7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5E3B2B-0532-4A17-99A6-083F1870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3341645"/>
            <a:ext cx="8889569" cy="1662186"/>
          </a:xfrm>
        </p:spPr>
        <p:txBody>
          <a:bodyPr>
            <a:noAutofit/>
          </a:bodyPr>
          <a:lstStyle>
            <a:lvl1pPr>
              <a:defRPr sz="6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B3F042B1-64CF-414F-9DB5-9F47FA6F79E0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endParaRPr lang="nb-NO" sz="40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2A2DA55D-11D6-48E8-8C68-CFC4953636B9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pic>
        <p:nvPicPr>
          <p:cNvPr id="11" name="logo_white">
            <a:extLst>
              <a:ext uri="{FF2B5EF4-FFF2-40B4-BE49-F238E27FC236}">
                <a16:creationId xmlns:a16="http://schemas.microsoft.com/office/drawing/2014/main" id="{A8FF5123-D8BD-4254-AAE1-9B646749F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7" name="addin_colorbox" hidden="1">
            <a:extLst>
              <a:ext uri="{FF2B5EF4-FFF2-40B4-BE49-F238E27FC236}">
                <a16:creationId xmlns:a16="http://schemas.microsoft.com/office/drawing/2014/main" id="{4D28FD8F-70E3-484D-8E72-81BCF91ABA6F}"/>
              </a:ext>
            </a:extLst>
          </p:cNvPr>
          <p:cNvSpPr/>
          <p:nvPr userDrawn="1"/>
        </p:nvSpPr>
        <p:spPr>
          <a:xfrm>
            <a:off x="3812878" y="-283063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246220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punktliste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8C27A5B-B523-4A5C-B713-68BA2266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0" y="2075268"/>
            <a:ext cx="4954439" cy="11544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D1987A3-39E4-4BEF-B9B7-3C3F64BCD6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80" y="3558000"/>
            <a:ext cx="4954438" cy="2258081"/>
          </a:xfrm>
          <a:prstGeom prst="rect">
            <a:avLst/>
          </a:prstGeom>
        </p:spPr>
        <p:txBody>
          <a:bodyPr lIns="0" tIns="0" rIns="0" bIns="0"/>
          <a:lstStyle>
            <a:lvl1pPr marL="576000" indent="-57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257300" algn="l"/>
              </a:tabLst>
              <a:defRPr sz="1500">
                <a:solidFill>
                  <a:schemeClr val="tx1"/>
                </a:solidFill>
              </a:defRPr>
            </a:lvl1pPr>
            <a:lvl2pPr marL="576000" indent="-576000" algn="l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</a:defRPr>
            </a:lvl2pPr>
            <a:lvl3pPr marL="684137" indent="-114323" algn="l">
              <a:buFont typeface="Arial" panose="020B0604020202020204" pitchFamily="34" charset="0"/>
              <a:buChar char="​"/>
              <a:defRPr sz="950" b="0">
                <a:solidFill>
                  <a:schemeClr val="tx1"/>
                </a:solidFill>
              </a:defRPr>
            </a:lvl3pPr>
            <a:lvl4pPr marL="846169" indent="-114323" algn="l">
              <a:buFont typeface="Arial" panose="020B0604020202020204" pitchFamily="34" charset="0"/>
              <a:buChar char="​"/>
              <a:defRPr sz="900" b="0">
                <a:solidFill>
                  <a:schemeClr val="tx1"/>
                </a:solidFill>
              </a:defRPr>
            </a:lvl4pPr>
            <a:lvl5pPr marL="1062212" indent="-114323" algn="l">
              <a:buFont typeface="Arial" panose="020B0604020202020204" pitchFamily="34" charset="0"/>
              <a:buChar char="​"/>
              <a:defRPr sz="8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2" name="Colorbox">
            <a:extLst>
              <a:ext uri="{FF2B5EF4-FFF2-40B4-BE49-F238E27FC236}">
                <a16:creationId xmlns:a16="http://schemas.microsoft.com/office/drawing/2014/main" id="{01397F78-913E-43CA-90B3-57EF2BA4C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13486" y="479047"/>
            <a:ext cx="1269030" cy="1267908"/>
          </a:xfrm>
          <a:prstGeom prst="ellipse">
            <a:avLst/>
          </a:prstGeom>
          <a:solidFill>
            <a:srgbClr val="00205B"/>
          </a:solidFill>
        </p:spPr>
        <p:txBody>
          <a:bodyPr bIns="18000">
            <a:noAutofit/>
          </a:bodyPr>
          <a:lstStyle>
            <a:lvl1pPr marL="0" indent="0">
              <a:buNone/>
              <a:defRPr sz="100">
                <a:solidFill>
                  <a:srgbClr val="010000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71A2A37-5A06-494B-9737-EFE1BE597B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13486" y="479047"/>
            <a:ext cx="1269030" cy="1267908"/>
          </a:xfrm>
          <a:prstGeom prst="ellipse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1FC147-0ADC-42AA-8AC5-50EA8392D7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41635B-1F3B-477C-A34B-C947C78FA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10026" y="1"/>
            <a:ext cx="598882" cy="58585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90795F-47B5-41F9-8E61-369BAE56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780" y="6354422"/>
            <a:ext cx="495443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D40C8357-6FA4-409E-8EA2-5BD22DAE9D8B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</a:t>
            </a:r>
            <a:r>
              <a:rPr lang="nb-NO" sz="400"/>
              <a:t>,</a:t>
            </a:r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AC696D47-1264-4E15-A93C-C7B325115B82}"/>
              </a:ext>
            </a:extLst>
          </p:cNvPr>
          <p:cNvSpPr/>
          <p:nvPr userDrawn="1"/>
        </p:nvSpPr>
        <p:spPr>
          <a:xfrm>
            <a:off x="3812878" y="-283063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addin_colorbox</a:t>
            </a:r>
            <a:endParaRPr lang="nb-NO" sz="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F94514-DB47-4CD4-BA61-5FA57D425049}"/>
              </a:ext>
            </a:extLst>
          </p:cNvPr>
          <p:cNvSpPr/>
          <p:nvPr userDrawn="1"/>
        </p:nvSpPr>
        <p:spPr>
          <a:xfrm>
            <a:off x="12326003" y="803601"/>
            <a:ext cx="1352549" cy="5251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/>
              <a:t>NB!</a:t>
            </a:r>
            <a:br>
              <a:rPr lang="nb-NO" sz="1800" b="1"/>
            </a:br>
            <a:r>
              <a:rPr lang="nb-NO" sz="1800" b="1"/>
              <a:t>Bruk tabulator (TAB tastatur) eller fra menyen for å komme til neste nivå.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48031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3FD6-8870-4E6B-8AB0-490F692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1251654"/>
            <a:ext cx="8889569" cy="1662186"/>
          </a:xfrm>
        </p:spPr>
        <p:txBody>
          <a:bodyPr>
            <a:noAutofit/>
          </a:bodyPr>
          <a:lstStyle>
            <a:lvl1pPr>
              <a:defRPr sz="60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6275E0-2B66-49DD-98FA-06BD8906C8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1215" y="3321037"/>
            <a:ext cx="8889569" cy="2461508"/>
          </a:xfrm>
        </p:spPr>
        <p:txBody>
          <a:bodyPr>
            <a:noAutofit/>
          </a:bodyPr>
          <a:lstStyle>
            <a:lvl1pPr marL="0" indent="0">
              <a:lnSpc>
                <a:spcPct val="108000"/>
              </a:lnSpc>
              <a:buNone/>
              <a:defRPr sz="2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8F4-4CD0-40FD-A4D5-1183F643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6363-9F55-4A5E-B92E-A330693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D72C-C70D-462B-8C9D-953E49F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5BE0-2BB2-417C-895D-6C3C503D87D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logo_red" hidden="1">
            <a:extLst>
              <a:ext uri="{FF2B5EF4-FFF2-40B4-BE49-F238E27FC236}">
                <a16:creationId xmlns:a16="http://schemas.microsoft.com/office/drawing/2014/main" id="{7E6E82DF-32BD-456D-AA3A-7BA4E808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17" name="logo_white" hidden="1">
            <a:extLst>
              <a:ext uri="{FF2B5EF4-FFF2-40B4-BE49-F238E27FC236}">
                <a16:creationId xmlns:a16="http://schemas.microsoft.com/office/drawing/2014/main" id="{593D7875-5B90-48FB-8F6E-9D755A14A0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53DE4D9-9F27-41FC-9DD7-45F0168A99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14F860CA-082A-41BF-B522-B8392239B66B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B91DBA00-45A1-46EC-9825-F8BE13EFCEF5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245F2453-EA48-45EF-B7F9-440934839230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5DD421F4-963A-4346-9B64-465F6430273A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39572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A120988-FCDB-422A-AF61-5228117C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70" y="1490844"/>
            <a:ext cx="4694058" cy="2885405"/>
          </a:xfrm>
        </p:spPr>
        <p:txBody>
          <a:bodyPr anchor="t">
            <a:noAutofit/>
          </a:bodyPr>
          <a:lstStyle>
            <a:lvl1pPr>
              <a:lnSpc>
                <a:spcPts val="4500"/>
              </a:lnSpc>
              <a:tabLst>
                <a:tab pos="989013" algn="l"/>
              </a:tabLst>
              <a:defRPr sz="37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274A29-830C-4DC3-9E2A-23BEAD1B33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6" name="logo_red" hidden="1">
            <a:extLst>
              <a:ext uri="{FF2B5EF4-FFF2-40B4-BE49-F238E27FC236}">
                <a16:creationId xmlns:a16="http://schemas.microsoft.com/office/drawing/2014/main" id="{836FF843-4E1B-4E69-A958-2EF8EFBA3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pic>
        <p:nvPicPr>
          <p:cNvPr id="7" name="logo_white" hidden="1">
            <a:extLst>
              <a:ext uri="{FF2B5EF4-FFF2-40B4-BE49-F238E27FC236}">
                <a16:creationId xmlns:a16="http://schemas.microsoft.com/office/drawing/2014/main" id="{194795AD-10E8-43AC-BA5C-EAFB6894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026" y="1"/>
            <a:ext cx="598882" cy="58584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8FC688-89FB-470A-988A-8D0FCA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6970" y="6354422"/>
            <a:ext cx="4694058" cy="365125"/>
          </a:xfrm>
        </p:spPr>
        <p:txBody>
          <a:bodyPr/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93DE12B-22BE-4F87-A284-22C5BB867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0026" y="1"/>
            <a:ext cx="598882" cy="58585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1274677-391A-4298-8F69-A8082CC6CAF3}"/>
              </a:ext>
            </a:extLst>
          </p:cNvPr>
          <p:cNvSpPr/>
          <p:nvPr userDrawn="1"/>
        </p:nvSpPr>
        <p:spPr>
          <a:xfrm>
            <a:off x="707877" y="-285816"/>
            <a:ext cx="1576039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err="1"/>
              <a:t>bg_red,bg_blue,bg_white</a:t>
            </a:r>
            <a:r>
              <a:rPr lang="nb-NO" sz="400"/>
              <a:t>,</a:t>
            </a:r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7407E791-20AE-427A-9C95-50B3354E51B4}"/>
              </a:ext>
            </a:extLst>
          </p:cNvPr>
          <p:cNvSpPr/>
          <p:nvPr userDrawn="1"/>
        </p:nvSpPr>
        <p:spPr>
          <a:xfrm>
            <a:off x="0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addin_background</a:t>
            </a:r>
            <a:endParaRPr lang="nb-NO" sz="4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00F5250-2E9E-47AE-A088-5B42F76A1FCC}"/>
              </a:ext>
            </a:extLst>
          </p:cNvPr>
          <p:cNvSpPr/>
          <p:nvPr userDrawn="1"/>
        </p:nvSpPr>
        <p:spPr>
          <a:xfrm>
            <a:off x="2402442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addin_text</a:t>
            </a:r>
            <a:endParaRPr lang="nb-NO" sz="40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E4A49077-01E9-4F0E-ACDE-CCD2E094A14E}"/>
              </a:ext>
            </a:extLst>
          </p:cNvPr>
          <p:cNvSpPr/>
          <p:nvPr userDrawn="1"/>
        </p:nvSpPr>
        <p:spPr>
          <a:xfrm>
            <a:off x="3110319" y="-285816"/>
            <a:ext cx="589352" cy="24053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" err="1"/>
              <a:t>addin_logo</a:t>
            </a:r>
            <a:endParaRPr lang="nb-NO" sz="400"/>
          </a:p>
        </p:txBody>
      </p:sp>
    </p:spTree>
    <p:extLst>
      <p:ext uri="{BB962C8B-B14F-4D97-AF65-F5344CB8AC3E}">
        <p14:creationId xmlns:p14="http://schemas.microsoft.com/office/powerpoint/2010/main" val="122049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56293-8F39-4450-95CB-07B72EAD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6" y="505017"/>
            <a:ext cx="8889568" cy="12466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09AC1-EFE3-4580-8A89-5DB619E1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215" y="2148376"/>
            <a:ext cx="8889568" cy="3999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F5E3-EE63-47C7-9DD6-54614032C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4894" y="6385382"/>
            <a:ext cx="1916507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1300">
                <a:solidFill>
                  <a:srgbClr val="B2B2B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4F61-C9B3-4969-BE49-162F8AB0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5382"/>
            <a:ext cx="4114800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300">
                <a:solidFill>
                  <a:srgbClr val="B2B2B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16404-2F36-433A-9240-216B1DFDD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85382"/>
            <a:ext cx="1916507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1300">
                <a:solidFill>
                  <a:srgbClr val="B2B2B2"/>
                </a:solidFill>
              </a:defRPr>
            </a:lvl1pPr>
          </a:lstStyle>
          <a:p>
            <a:fld id="{C420D169-5AAD-4761-A165-221D39B972A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27EE8E-27C4-445F-94F7-6B166C24C166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410026" y="1"/>
            <a:ext cx="598882" cy="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3" r:id="rId3"/>
    <p:sldLayoutId id="2147483660" r:id="rId4"/>
    <p:sldLayoutId id="2147483690" r:id="rId5"/>
    <p:sldLayoutId id="2147483696" r:id="rId6"/>
    <p:sldLayoutId id="2147483692" r:id="rId7"/>
    <p:sldLayoutId id="2147483650" r:id="rId8"/>
    <p:sldLayoutId id="2147483697" r:id="rId9"/>
    <p:sldLayoutId id="2147483698" r:id="rId10"/>
    <p:sldLayoutId id="2147483663" r:id="rId11"/>
    <p:sldLayoutId id="2147483675" r:id="rId12"/>
    <p:sldLayoutId id="2147483676" r:id="rId13"/>
    <p:sldLayoutId id="2147483677" r:id="rId14"/>
    <p:sldLayoutId id="2147483684" r:id="rId15"/>
    <p:sldLayoutId id="2147483685" r:id="rId16"/>
    <p:sldLayoutId id="2147483686" r:id="rId17"/>
    <p:sldLayoutId id="2147483670" r:id="rId18"/>
    <p:sldLayoutId id="2147483668" r:id="rId19"/>
    <p:sldLayoutId id="2147483679" r:id="rId20"/>
    <p:sldLayoutId id="2147483680" r:id="rId21"/>
    <p:sldLayoutId id="2147483687" r:id="rId22"/>
    <p:sldLayoutId id="2147483681" r:id="rId23"/>
    <p:sldLayoutId id="2147483689" r:id="rId24"/>
    <p:sldLayoutId id="2147483666" r:id="rId25"/>
    <p:sldLayoutId id="2147483691" r:id="rId26"/>
    <p:sldLayoutId id="2147483667" r:id="rId27"/>
    <p:sldLayoutId id="2147483669" r:id="rId28"/>
    <p:sldLayoutId id="2147483671" r:id="rId29"/>
    <p:sldLayoutId id="2147483673" r:id="rId30"/>
    <p:sldLayoutId id="2147483693" r:id="rId31"/>
    <p:sldLayoutId id="2147483694" r:id="rId32"/>
    <p:sldLayoutId id="2147483699" r:id="rId33"/>
    <p:sldLayoutId id="2147483655" r:id="rId34"/>
    <p:sldLayoutId id="2147483682" r:id="rId35"/>
  </p:sldLayoutIdLst>
  <p:hf sldNum="0" hdr="0" dt="0"/>
  <p:txStyles>
    <p:titleStyle>
      <a:lvl1pPr algn="ctr" defTabSz="457291" rtl="0" eaLnBrk="1" latinLnBrk="0" hangingPunct="1">
        <a:lnSpc>
          <a:spcPct val="90000"/>
        </a:lnSpc>
        <a:spcBef>
          <a:spcPct val="0"/>
        </a:spcBef>
        <a:buNone/>
        <a:defRPr sz="4501" b="1" kern="1200">
          <a:solidFill>
            <a:schemeClr val="tx1"/>
          </a:solidFill>
          <a:latin typeface="Arial Nova" panose="020B0604020202020204" pitchFamily="34" charset="0"/>
          <a:ea typeface="+mj-ea"/>
          <a:cs typeface="+mj-cs"/>
        </a:defRPr>
      </a:lvl1pPr>
    </p:titleStyle>
    <p:bodyStyle>
      <a:lvl1pPr marL="114323" indent="-114323" algn="ctr" defTabSz="457291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69" indent="-114323" algn="ctr" defTabSz="4572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71614" indent="-114323" algn="ctr" defTabSz="4572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00260" indent="-114323" algn="ctr" defTabSz="4572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28906" indent="-114323" algn="ctr" defTabSz="4572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257551" indent="-114323" algn="l" defTabSz="457291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197" indent="-114323" algn="l" defTabSz="457291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843" indent="-114323" algn="l" defTabSz="457291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489" indent="-114323" algn="l" defTabSz="457291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46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91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937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583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229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874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520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166" algn="l" defTabSz="45729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ketsdataflyt.no/dfs_samtykkeapp/produkt/10?avsenderOrgnr=947942638&amp;redirecturl=https%3A%2F%2Fwww.medlem.tine.no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0DD40CD-27DB-30A7-9BBD-07BEB144E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2 øre/l for bærekraft</a:t>
            </a:r>
          </a:p>
          <a:p>
            <a:r>
              <a:rPr lang="nb-NO" dirty="0"/>
              <a:t>Slik sikrer du deg to-øringen fra 1.1.2023</a:t>
            </a:r>
          </a:p>
        </p:txBody>
      </p:sp>
    </p:spTree>
    <p:extLst>
      <p:ext uri="{BB962C8B-B14F-4D97-AF65-F5344CB8AC3E}">
        <p14:creationId xmlns:p14="http://schemas.microsoft.com/office/powerpoint/2010/main" val="317363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EDD552-6C53-4C2B-8C5C-0BF7308EA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66577F-568B-40C2-8665-58750560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2508837"/>
            <a:ext cx="8630816" cy="3959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4AB213-E753-4731-ADFC-78551F10B38E}"/>
              </a:ext>
            </a:extLst>
          </p:cNvPr>
          <p:cNvSpPr txBox="1"/>
          <p:nvPr/>
        </p:nvSpPr>
        <p:spPr>
          <a:xfrm>
            <a:off x="947372" y="101158"/>
            <a:ext cx="86198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800" dirty="0"/>
              <a:t>Ekstraplansje: Datakvalitet i </a:t>
            </a:r>
            <a:r>
              <a:rPr lang="nb-NO" sz="2800" dirty="0" err="1"/>
              <a:t>dyrelvelferdsindikatoren</a:t>
            </a:r>
            <a:r>
              <a:rPr lang="nb-NO" sz="2800" dirty="0"/>
              <a:t>  (ikke en del av kravet)</a:t>
            </a: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FAA530-4D10-4E9C-AF95-CF934EC48392}"/>
              </a:ext>
            </a:extLst>
          </p:cNvPr>
          <p:cNvSpPr txBox="1"/>
          <p:nvPr/>
        </p:nvSpPr>
        <p:spPr>
          <a:xfrm>
            <a:off x="991213" y="1057186"/>
            <a:ext cx="97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Datakvaliteten scores på en skala fra 0 til 10. Ved siden av sluttscoren er en farget stjerne i de samme nyansene som på delindikatorene og selve DVI. Fargeskalaen viser akseptabel og uakseptabel kvalitet, fra mørkegrønt til mørkerødt. </a:t>
            </a:r>
            <a:r>
              <a:rPr lang="nb-NO" sz="1400" u="sng"/>
              <a:t>Selv med mørkerødt får du godkjent DVI beregning for bærekraftstillegget</a:t>
            </a:r>
            <a:r>
              <a:rPr lang="nb-NO" sz="1400"/>
              <a:t>. Vi anbefaler selvsagt å ha så god datakvalitet som mulig</a:t>
            </a:r>
          </a:p>
        </p:txBody>
      </p:sp>
      <p:sp>
        <p:nvSpPr>
          <p:cNvPr id="10" name="Pil: ned 9">
            <a:extLst>
              <a:ext uri="{FF2B5EF4-FFF2-40B4-BE49-F238E27FC236}">
                <a16:creationId xmlns:a16="http://schemas.microsoft.com/office/drawing/2014/main" id="{DBBD407C-741C-4B50-BEE9-7EF54C1A1005}"/>
              </a:ext>
            </a:extLst>
          </p:cNvPr>
          <p:cNvSpPr/>
          <p:nvPr/>
        </p:nvSpPr>
        <p:spPr>
          <a:xfrm>
            <a:off x="9282545" y="2290618"/>
            <a:ext cx="277091" cy="72967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B0D7F53-3C1A-D4F0-D673-81A8352EB9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E8E5489-76C9-0DB6-A1B9-4E493D4555B7}"/>
              </a:ext>
            </a:extLst>
          </p:cNvPr>
          <p:cNvSpPr txBox="1"/>
          <p:nvPr/>
        </p:nvSpPr>
        <p:spPr>
          <a:xfrm>
            <a:off x="1954967" y="530901"/>
            <a:ext cx="90190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/>
              <a:t>To ting må være på plass for å få 2-øringen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BA2EE4D-05DF-00A2-7278-C0734E9E7C59}"/>
              </a:ext>
            </a:extLst>
          </p:cNvPr>
          <p:cNvSpPr txBox="1"/>
          <p:nvPr/>
        </p:nvSpPr>
        <p:spPr>
          <a:xfrm>
            <a:off x="1292902" y="1636425"/>
            <a:ext cx="870054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nb-NO" dirty="0"/>
              <a:t>Samtykke i klimakalkulator(minstekrav):</a:t>
            </a:r>
          </a:p>
          <a:p>
            <a:pPr marL="742315" lvl="1" indent="-285750">
              <a:buFont typeface="Wingdings"/>
              <a:buChar char="ü"/>
            </a:pPr>
            <a:r>
              <a:rPr lang="nb-NO" b="1" dirty="0"/>
              <a:t>Søkt produksjonstilskudd</a:t>
            </a:r>
            <a:r>
              <a:rPr lang="nb-NO" dirty="0"/>
              <a:t> og gitt samtykke om </a:t>
            </a:r>
            <a:r>
              <a:rPr lang="nb-NO" dirty="0" err="1"/>
              <a:t>tilskuddsdata</a:t>
            </a:r>
            <a:r>
              <a:rPr lang="nb-NO" dirty="0"/>
              <a:t> i klimakalkulator.</a:t>
            </a:r>
          </a:p>
          <a:p>
            <a:pPr marL="742315" lvl="1" indent="-285750">
              <a:buFont typeface="Wingdings"/>
              <a:buChar char="ü"/>
            </a:pPr>
            <a:r>
              <a:rPr lang="nb-NO" dirty="0"/>
              <a:t>Samtykke til at TINE vet at du har gjort en klimaberegning</a:t>
            </a:r>
            <a:r>
              <a:rPr lang="nb-NO" dirty="0">
                <a:solidFill>
                  <a:srgbClr val="FF0000"/>
                </a:solidFill>
              </a:rPr>
              <a:t>*</a:t>
            </a:r>
          </a:p>
          <a:p>
            <a:pPr marL="456565" lvl="1"/>
            <a:endParaRPr lang="nb-NO"/>
          </a:p>
          <a:p>
            <a:pPr marL="342900" indent="-342900">
              <a:buAutoNum type="arabicPeriod"/>
            </a:pPr>
            <a:r>
              <a:rPr lang="nb-NO" dirty="0"/>
              <a:t>Beregnet dyrevelferdsindikator</a:t>
            </a:r>
          </a:p>
          <a:p>
            <a:pPr marL="799465" lvl="1" indent="-342900">
              <a:buFont typeface="Wingdings"/>
              <a:buChar char="ü"/>
            </a:pPr>
            <a:r>
              <a:rPr lang="nb-NO" dirty="0"/>
              <a:t>Krever minimum en veiing med analyse siste 6 måneder og </a:t>
            </a:r>
            <a:r>
              <a:rPr lang="nb-NO" dirty="0" err="1"/>
              <a:t>medlemsskap</a:t>
            </a:r>
            <a:r>
              <a:rPr lang="nb-NO" dirty="0"/>
              <a:t> i </a:t>
            </a:r>
            <a:r>
              <a:rPr lang="nb-NO" dirty="0" err="1"/>
              <a:t>kukontrollen</a:t>
            </a:r>
            <a:r>
              <a:rPr lang="nb-NO" dirty="0"/>
              <a:t>. Unntak for </a:t>
            </a:r>
            <a:r>
              <a:rPr lang="nb-NO" dirty="0" err="1"/>
              <a:t>nyoppstarta</a:t>
            </a:r>
            <a:r>
              <a:rPr lang="nb-NO" dirty="0"/>
              <a:t> med nytt </a:t>
            </a:r>
            <a:r>
              <a:rPr lang="nb-NO" dirty="0" err="1"/>
              <a:t>produsentnr</a:t>
            </a:r>
            <a:endParaRPr lang="nb-NO" dirty="0"/>
          </a:p>
          <a:p>
            <a:pPr marL="799465" lvl="1" indent="-342900">
              <a:buFontTx/>
              <a:buAutoNum type="arabicPeriod"/>
            </a:pPr>
            <a:endParaRPr lang="nb-NO"/>
          </a:p>
          <a:p>
            <a:pPr marL="285750" indent="-285750">
              <a:buFont typeface="Wingdings"/>
              <a:buChar char="ü"/>
            </a:pP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0324205-7722-280F-4607-4B3C4521CEA7}"/>
              </a:ext>
            </a:extLst>
          </p:cNvPr>
          <p:cNvSpPr txBox="1"/>
          <p:nvPr/>
        </p:nvSpPr>
        <p:spPr>
          <a:xfrm>
            <a:off x="4081911" y="5156221"/>
            <a:ext cx="5148144" cy="1170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5561EAF-8FB6-1250-FAB8-E421C2A33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9E33DA-8723-B0EE-6A2B-91694A85D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484" y="1344059"/>
            <a:ext cx="10440541" cy="4362678"/>
          </a:xfrm>
        </p:spPr>
        <p:txBody>
          <a:bodyPr/>
          <a:lstStyle/>
          <a:p>
            <a:pPr algn="l"/>
            <a:r>
              <a:rPr lang="nb-NO" sz="2800" dirty="0"/>
              <a:t>Hvordan gi samtykke til beregning i Klimakalkulatoren samt gi samtykke til at TINE kan få vite at det er gjort en Klimaberegning på din driftsenhet?</a:t>
            </a:r>
          </a:p>
          <a:p>
            <a:pPr marL="457200" indent="-457200" algn="l">
              <a:buAutoNum type="arabicPeriod"/>
            </a:pPr>
            <a:endParaRPr lang="nb-NO" sz="2800" dirty="0"/>
          </a:p>
          <a:p>
            <a:pPr algn="l"/>
            <a:r>
              <a:rPr lang="nb-NO" sz="2800" dirty="0"/>
              <a:t>Bruke denne lenka: </a:t>
            </a:r>
          </a:p>
          <a:p>
            <a:pPr algn="l"/>
            <a:r>
              <a:rPr lang="nb-NO" sz="2800" dirty="0"/>
              <a:t>https://www.landbruketsdataflyt.no/dfs_samtykkeapp/produkt/10?avsenderOrgnr=947942638&amp;redirecturl=https%3A%2F%2Fwww.medlem.tine.no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96A61DC-4893-0F8A-7F54-2BF76C1F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86" y="447656"/>
            <a:ext cx="8889569" cy="550416"/>
          </a:xfrm>
        </p:spPr>
        <p:txBody>
          <a:bodyPr/>
          <a:lstStyle/>
          <a:p>
            <a:r>
              <a:rPr lang="nb-NO" sz="3600" dirty="0">
                <a:latin typeface="Arial Nova"/>
              </a:rPr>
              <a:t>1. Samtykker i Klimakalkulatoren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09016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F26370-F55C-C6C6-1893-716E9EAD9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BA1EFB6C-AC4E-CCA8-36E5-1E41B632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35" y="503869"/>
            <a:ext cx="8889569" cy="525432"/>
          </a:xfrm>
        </p:spPr>
        <p:txBody>
          <a:bodyPr/>
          <a:lstStyle/>
          <a:p>
            <a:r>
              <a:rPr lang="nb-NO" sz="3600">
                <a:latin typeface="Arial Nova"/>
              </a:rPr>
              <a:t>Logg inn – en oversikt over stegene</a:t>
            </a:r>
            <a:endParaRPr lang="nb-NO" sz="4000"/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9C8E2A09-615C-ADF5-D4F4-C8D5D67B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81" y="2486254"/>
            <a:ext cx="8045970" cy="35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B26FA6-76F4-D5A1-02AE-5ABF3267C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941FC79-630E-464D-A446-F881A50F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13" y="1169283"/>
            <a:ext cx="8889569" cy="735594"/>
          </a:xfrm>
        </p:spPr>
        <p:txBody>
          <a:bodyPr/>
          <a:lstStyle/>
          <a:p>
            <a:r>
              <a:rPr lang="nb-NO" sz="3600">
                <a:latin typeface="Arial Nova"/>
              </a:rPr>
              <a:t>2. Logg inn med </a:t>
            </a:r>
            <a:r>
              <a:rPr lang="nb-NO" sz="3600" err="1">
                <a:latin typeface="Arial Nova"/>
              </a:rPr>
              <a:t>BankID</a:t>
            </a:r>
            <a:r>
              <a:rPr lang="nb-NO" sz="3600">
                <a:latin typeface="Arial Nova"/>
              </a:rPr>
              <a:t> eller prod.nr og passord</a:t>
            </a:r>
            <a:endParaRPr lang="nb-NO" sz="400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DCD9503-977D-FB6F-8E43-2C64EB18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27" y="2586997"/>
            <a:ext cx="3842478" cy="36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C0A977-9B9E-D4A6-35B9-0E76D0DAF2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B5D100-3D55-8F03-1CDD-8F1D7DDD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69454"/>
            <a:ext cx="8889569" cy="1662186"/>
          </a:xfrm>
        </p:spPr>
        <p:txBody>
          <a:bodyPr/>
          <a:lstStyle/>
          <a:p>
            <a:r>
              <a:rPr lang="nb-NO" sz="3200">
                <a:latin typeface="Arial Nova"/>
              </a:rPr>
              <a:t>3.0 </a:t>
            </a:r>
            <a:r>
              <a:rPr lang="nb-NO" sz="3200" u="sng">
                <a:latin typeface="Arial Nova"/>
              </a:rPr>
              <a:t>dersom</a:t>
            </a:r>
            <a:r>
              <a:rPr lang="nb-NO" sz="3200">
                <a:latin typeface="Arial Nova"/>
              </a:rPr>
              <a:t> foretaket ikke er registrert i Landbrukets dataflyt fra før</a:t>
            </a:r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599A3219-5B08-A3B1-2225-C8751133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02" y="2671818"/>
            <a:ext cx="2743200" cy="392528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CB339A0-3CEB-BBC9-ED0F-D93C7C1CA695}"/>
              </a:ext>
            </a:extLst>
          </p:cNvPr>
          <p:cNvSpPr txBox="1"/>
          <p:nvPr/>
        </p:nvSpPr>
        <p:spPr>
          <a:xfrm>
            <a:off x="1374098" y="4078573"/>
            <a:ext cx="25982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+mn-lt"/>
                <a:cs typeface="+mn-lt"/>
              </a:rPr>
              <a:t>Dersom foretaket ikke er registrert i Landbrukets Dataflyt, må dette gjøres ved første innlogging.</a:t>
            </a:r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AD690E7-93E3-4438-AD53-D827FF4D956C}"/>
              </a:ext>
            </a:extLst>
          </p:cNvPr>
          <p:cNvSpPr txBox="1"/>
          <p:nvPr/>
        </p:nvSpPr>
        <p:spPr>
          <a:xfrm>
            <a:off x="8663709" y="3801575"/>
            <a:ext cx="2567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Dersom du har gjort dette før, vil ikke registreringen dukke opp og du vil komme rett til samtykkeoversikten i neste plansje</a:t>
            </a:r>
          </a:p>
        </p:txBody>
      </p:sp>
    </p:spTree>
    <p:extLst>
      <p:ext uri="{BB962C8B-B14F-4D97-AF65-F5344CB8AC3E}">
        <p14:creationId xmlns:p14="http://schemas.microsoft.com/office/powerpoint/2010/main" val="14011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58C82-947B-DA39-465A-B7F8EF26E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7825D3D-8464-7D72-75F3-2FC70997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67" y="291508"/>
            <a:ext cx="8889569" cy="837727"/>
          </a:xfrm>
        </p:spPr>
        <p:txBody>
          <a:bodyPr/>
          <a:lstStyle/>
          <a:p>
            <a:r>
              <a:rPr lang="nb-NO" sz="4400">
                <a:latin typeface="Arial Nova"/>
              </a:rPr>
              <a:t>4.0 Samtykker</a:t>
            </a:r>
            <a:endParaRPr lang="nb-NO" sz="4400"/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141973A8-A973-6B69-5A9E-059FBC0B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30" y="1129235"/>
            <a:ext cx="3098276" cy="548265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869D0D5-11A2-DE3A-3EC9-6C2C363CF45E}"/>
              </a:ext>
            </a:extLst>
          </p:cNvPr>
          <p:cNvSpPr txBox="1"/>
          <p:nvPr/>
        </p:nvSpPr>
        <p:spPr>
          <a:xfrm>
            <a:off x="961868" y="1548983"/>
            <a:ext cx="471565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For å få 2 øringen fra TINE er minstekravet å gi samtykke til; </a:t>
            </a:r>
            <a:endParaRPr lang="nb-NO" b="1" dirty="0"/>
          </a:p>
          <a:p>
            <a:pPr marL="342900" indent="-342900">
              <a:buAutoNum type="arabicPeriod"/>
            </a:pPr>
            <a:r>
              <a:rPr lang="nb-NO" b="1" dirty="0" err="1"/>
              <a:t>Tilskuddsdata</a:t>
            </a:r>
            <a:r>
              <a:rPr lang="nb-NO" b="1" dirty="0"/>
              <a:t> </a:t>
            </a:r>
          </a:p>
          <a:p>
            <a:pPr marL="342900" indent="-342900">
              <a:buAutoNum type="arabicPeriod"/>
            </a:pPr>
            <a:r>
              <a:rPr lang="nb-NO" b="1" dirty="0"/>
              <a:t>TINE får bekreftelse fra Klimakalkulatoren</a:t>
            </a:r>
            <a:r>
              <a:rPr lang="nb-NO" b="1" dirty="0">
                <a:solidFill>
                  <a:srgbClr val="00205B"/>
                </a:solidFill>
              </a:rPr>
              <a:t> at du har gjort en klimaberegning</a:t>
            </a:r>
            <a:r>
              <a:rPr lang="nb-NO" b="1" dirty="0">
                <a:solidFill>
                  <a:srgbClr val="FF0000"/>
                </a:solidFill>
              </a:rPr>
              <a:t>*</a:t>
            </a:r>
          </a:p>
          <a:p>
            <a:endParaRPr lang="nb-NO" b="1" dirty="0">
              <a:solidFill>
                <a:srgbClr val="FF0000"/>
              </a:solidFill>
            </a:endParaRPr>
          </a:p>
          <a:p>
            <a:pPr>
              <a:buFont typeface="Arial"/>
            </a:pPr>
            <a:r>
              <a:rPr lang="nb-NO" b="1" dirty="0">
                <a:solidFill>
                  <a:srgbClr val="FF0000"/>
                </a:solidFill>
              </a:rPr>
              <a:t>*2: Dette samtykket ble tilgjengelig 9.des 2022. Trykk her for å sikre deg "TINE-samtykket". Da vet TINE at du har en klimaberegning: </a:t>
            </a:r>
            <a:r>
              <a:rPr lang="nb-NO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Trykk her</a:t>
            </a:r>
            <a:endParaRPr lang="nb-NO" dirty="0">
              <a:ea typeface="+mn-lt"/>
              <a:cs typeface="+mn-lt"/>
            </a:endParaRPr>
          </a:p>
          <a:p>
            <a:endParaRPr lang="nb-NO" dirty="0"/>
          </a:p>
          <a:p>
            <a:endParaRPr lang="nb-NO" sz="1400" dirty="0"/>
          </a:p>
          <a:p>
            <a:r>
              <a:rPr lang="nb-NO" sz="1400" dirty="0"/>
              <a:t>Vi anbefaler(ikke et krav) også å gi de øvrige samtykkene for å få en best mulig beregning i klimakalkulatoren.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sz="1400" dirty="0"/>
              <a:t>Driftsinformasjon fra husdyrkontrollene(</a:t>
            </a:r>
            <a:r>
              <a:rPr lang="nb-NO" sz="1400" dirty="0" err="1"/>
              <a:t>kukontrollen</a:t>
            </a:r>
            <a:r>
              <a:rPr lang="nb-NO" sz="1400" dirty="0"/>
              <a:t>).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sz="1400" dirty="0"/>
              <a:t>Driftsinformasjon fra skifteløsninger.</a:t>
            </a:r>
          </a:p>
          <a:p>
            <a:pPr marL="285750" indent="-285750">
              <a:buFont typeface="Arial"/>
              <a:buChar char="•"/>
            </a:pPr>
            <a:r>
              <a:rPr lang="nb-NO" sz="1400" dirty="0"/>
              <a:t>Avregningsdata, </a:t>
            </a:r>
            <a:r>
              <a:rPr lang="nb-NO" sz="1400" dirty="0" err="1"/>
              <a:t>fakturadata</a:t>
            </a:r>
            <a:r>
              <a:rPr lang="nb-NO" sz="1400" dirty="0"/>
              <a:t> med mer. 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AA0C3010-BD63-4AF9-9493-D0EDFD36CB3E}"/>
              </a:ext>
            </a:extLst>
          </p:cNvPr>
          <p:cNvSpPr/>
          <p:nvPr/>
        </p:nvSpPr>
        <p:spPr>
          <a:xfrm>
            <a:off x="7791517" y="5683089"/>
            <a:ext cx="950368" cy="3971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bg1"/>
              </a:solidFill>
            </a:endParaRPr>
          </a:p>
        </p:txBody>
      </p:sp>
      <p:pic>
        <p:nvPicPr>
          <p:cNvPr id="8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2432148-6138-6D2D-CAAF-B61C89D8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498" y="1204445"/>
            <a:ext cx="2743200" cy="27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96298F-350B-16AC-C94F-F18F7EE8A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05AA86C-4305-2779-5203-F1081F34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15" y="665315"/>
            <a:ext cx="8889569" cy="583194"/>
          </a:xfrm>
        </p:spPr>
        <p:txBody>
          <a:bodyPr/>
          <a:lstStyle/>
          <a:p>
            <a:r>
              <a:rPr lang="nb-NO" sz="4000">
                <a:latin typeface="Arial Nova"/>
              </a:rPr>
              <a:t>5.0 Beregnet dyrevelferdsindikator</a:t>
            </a:r>
            <a:endParaRPr lang="nb-NO" sz="40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D17E52B-28A5-43F1-BCFB-E45611D939A3}"/>
              </a:ext>
            </a:extLst>
          </p:cNvPr>
          <p:cNvSpPr txBox="1"/>
          <p:nvPr/>
        </p:nvSpPr>
        <p:spPr>
          <a:xfrm>
            <a:off x="895927" y="1690469"/>
            <a:ext cx="897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/>
              <a:t>Dersom du har en veiing med analyse de siste 6 månedene har du </a:t>
            </a:r>
            <a:r>
              <a:rPr lang="nb-NO" u="sng"/>
              <a:t>automatisk</a:t>
            </a:r>
            <a:r>
              <a:rPr lang="nb-NO"/>
              <a:t> en beregnet dyrevelferdsindikator. I tillegg må du ha </a:t>
            </a:r>
            <a:r>
              <a:rPr lang="nb-NO" err="1"/>
              <a:t>medlemsskap</a:t>
            </a:r>
            <a:r>
              <a:rPr lang="nb-NO"/>
              <a:t> i </a:t>
            </a:r>
            <a:r>
              <a:rPr lang="nb-NO" err="1"/>
              <a:t>kukontrollen</a:t>
            </a:r>
            <a:r>
              <a:rPr lang="nb-NO"/>
              <a:t> i minst 12 måneder. </a:t>
            </a: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030F3F88-964A-449F-A4C5-CE8BAD7F6B6B}"/>
              </a:ext>
            </a:extLst>
          </p:cNvPr>
          <p:cNvSpPr/>
          <p:nvPr/>
        </p:nvSpPr>
        <p:spPr>
          <a:xfrm>
            <a:off x="1163782" y="5006107"/>
            <a:ext cx="1246909" cy="22607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bg1"/>
              </a:solidFill>
            </a:endParaRPr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76B84D1E-5E3A-418F-BFE9-FE0A2B40274C}"/>
              </a:ext>
            </a:extLst>
          </p:cNvPr>
          <p:cNvSpPr/>
          <p:nvPr/>
        </p:nvSpPr>
        <p:spPr>
          <a:xfrm>
            <a:off x="1163782" y="5865095"/>
            <a:ext cx="1246909" cy="22607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069A76-FA36-4B66-BB5F-C82D99937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72" y="3349935"/>
            <a:ext cx="4893155" cy="29169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4E3E39D-B881-4C01-8DAB-1B611405CBFC}"/>
              </a:ext>
            </a:extLst>
          </p:cNvPr>
          <p:cNvSpPr txBox="1"/>
          <p:nvPr/>
        </p:nvSpPr>
        <p:spPr>
          <a:xfrm>
            <a:off x="4073235" y="2683593"/>
            <a:ext cx="372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Logg inn på medlem.tine.no</a:t>
            </a:r>
          </a:p>
        </p:txBody>
      </p:sp>
    </p:spTree>
    <p:extLst>
      <p:ext uri="{BB962C8B-B14F-4D97-AF65-F5344CB8AC3E}">
        <p14:creationId xmlns:p14="http://schemas.microsoft.com/office/powerpoint/2010/main" val="14976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F77D33-26F8-46D5-8AE2-5EBC0EA09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714115-A8C6-4995-816C-A9E2B6C672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9326" y="2816096"/>
            <a:ext cx="8889568" cy="34628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Geit: Har ikke dyrevelferdsindikator eller klimakalkulator. Kravet for geit er gjennomført </a:t>
            </a:r>
            <a:r>
              <a:rPr lang="nb-NO" b="1" dirty="0"/>
              <a:t>fjøsrunde</a:t>
            </a:r>
            <a:r>
              <a:rPr lang="nb-NO" dirty="0"/>
              <a:t> siste året. </a:t>
            </a:r>
            <a:endParaRPr lang="nb-NO"/>
          </a:p>
          <a:p>
            <a:pPr algn="l"/>
            <a:endParaRPr lang="nb-NO"/>
          </a:p>
          <a:p>
            <a:pPr algn="l"/>
            <a:endParaRPr lang="nb-NO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Alle nye medlemmer får automatisk bærekraftstillegget det første året. 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0E50FF9-A843-417B-89ED-84B5EB81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306" y="191119"/>
            <a:ext cx="8889569" cy="861826"/>
          </a:xfrm>
        </p:spPr>
        <p:txBody>
          <a:bodyPr/>
          <a:lstStyle/>
          <a:p>
            <a:r>
              <a:rPr lang="nb-NO"/>
              <a:t>Unntak</a:t>
            </a:r>
          </a:p>
        </p:txBody>
      </p:sp>
    </p:spTree>
    <p:extLst>
      <p:ext uri="{BB962C8B-B14F-4D97-AF65-F5344CB8AC3E}">
        <p14:creationId xmlns:p14="http://schemas.microsoft.com/office/powerpoint/2010/main" val="2815829038"/>
      </p:ext>
    </p:extLst>
  </p:cSld>
  <p:clrMapOvr>
    <a:masterClrMapping/>
  </p:clrMapOvr>
</p:sld>
</file>

<file path=ppt/theme/theme1.xml><?xml version="1.0" encoding="utf-8"?>
<a:theme xmlns:a="http://schemas.openxmlformats.org/drawingml/2006/main" name="TINE-oppsett">
  <a:themeElements>
    <a:clrScheme name="TINE">
      <a:dk1>
        <a:srgbClr val="00205B"/>
      </a:dk1>
      <a:lt1>
        <a:sysClr val="window" lastClr="FFFFFF"/>
      </a:lt1>
      <a:dk2>
        <a:srgbClr val="CA0F34"/>
      </a:dk2>
      <a:lt2>
        <a:srgbClr val="FFFFFF"/>
      </a:lt2>
      <a:accent1>
        <a:srgbClr val="007CA8"/>
      </a:accent1>
      <a:accent2>
        <a:srgbClr val="6AC2D8"/>
      </a:accent2>
      <a:accent3>
        <a:srgbClr val="A7F2F6"/>
      </a:accent3>
      <a:accent4>
        <a:srgbClr val="1A5632"/>
      </a:accent4>
      <a:accent5>
        <a:srgbClr val="61A60E"/>
      </a:accent5>
      <a:accent6>
        <a:srgbClr val="D6E597"/>
      </a:accent6>
      <a:hlink>
        <a:srgbClr val="B2B2B2"/>
      </a:hlink>
      <a:folHlink>
        <a:srgbClr val="B2B2B2"/>
      </a:folHlink>
    </a:clrScheme>
    <a:fontScheme name="Custom 22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>
      <a:srgbClr val="575756"/>
    </a:custClr>
    <a:custClr>
      <a:srgbClr val="878787"/>
    </a:custClr>
    <a:custClr>
      <a:srgbClr val="B2B2B2"/>
    </a:custClr>
    <a:custClr>
      <a:srgbClr val="DADADA"/>
    </a:custClr>
  </a:custClrLst>
  <a:extLst>
    <a:ext uri="{05A4C25C-085E-4340-85A3-A5531E510DB2}">
      <thm15:themeFamily xmlns:thm15="http://schemas.microsoft.com/office/thememl/2012/main" name="Presentasjonsmal.potx" id="{8A7E0DF4-13C7-4A88-92AE-0011FF5E0109}" vid="{07FD2A6B-9E44-42AC-B550-58C152FB2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18EB0D-53CF-49CC-A194-C22BC5C737BC}">
  <we:reference id="wa104380594" version="2.0.0.0" store="en-001" storeType="OMEX"/>
  <we:alternateReferences>
    <we:reference id="WA104380594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a5191461-e606-43d9-995f-23c881113b13" ContentTypeId="0x01010003762F86CA4E7C47BAAF4F04C0CFDDED060C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612421-4710-4eed-8e34-25b06f54417b">
      <Value>3</Value>
      <Value>39</Value>
    </TaxCatchAll>
    <abb68db830a84d6db7a8a40c589c1d0b xmlns="b0612421-4710-4eed-8e34-25b06f5441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Markedsområde TINE</TermName>
          <TermId xmlns="http://schemas.microsoft.com/office/infopath/2007/PartnerControls">2e80179b-f444-4dd2-ad70-11dc06a86362</TermId>
        </TermInfo>
      </Terms>
    </abb68db830a84d6db7a8a40c589c1d0b>
    <k30097aab5eb4241a491a912dd5ea558 xmlns="b0612421-4710-4eed-8e34-25b06f5441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TINE</TermName>
          <TermId xmlns="http://schemas.microsoft.com/office/infopath/2007/PartnerControls">71bd05df-4a09-41c0-adef-af4b74f5cb57</TermId>
        </TermInfo>
      </Terms>
    </k30097aab5eb4241a491a912dd5ea558>
    <cb2867a07c6242e2af714240197b8951 xmlns="b0612421-4710-4eed-8e34-25b06f54417b">
      <Terms xmlns="http://schemas.microsoft.com/office/infopath/2007/PartnerControls"/>
    </cb2867a07c6242e2af714240197b8951>
    <ha5956d0923d4475b900c611051b9b31 xmlns="b0612421-4710-4eed-8e34-25b06f54417b">
      <Terms xmlns="http://schemas.microsoft.com/office/infopath/2007/PartnerControls"/>
    </ha5956d0923d4475b900c611051b9b31>
    <ACTInternalContact xmlns="b0612421-4710-4eed-8e34-25b06f54417b">
      <UserInfo>
        <DisplayName/>
        <AccountId xsi:nil="true"/>
        <AccountType/>
      </UserInfo>
    </ACTInternalContact>
    <ACTDocumentStatus xmlns="b0612421-4710-4eed-8e34-25b06f54417b" xsi:nil="true"/>
    <ceb4cb9297a54e989d5354fda722877a xmlns="b0612421-4710-4eed-8e34-25b06f54417b">
      <Terms xmlns="http://schemas.microsoft.com/office/infopath/2007/PartnerControls"/>
    </ceb4cb9297a54e989d5354fda722877a>
    <MediaLengthInSeconds xmlns="bfaab47c-5094-45d4-88ba-ce8603c03d1c" xsi:nil="true"/>
    <SharedWithUsers xmlns="7c01123e-ba15-4234-b8ba-d4428014532b">
      <UserInfo>
        <DisplayName>Hege Gaudernack Tønnesen</DisplayName>
        <AccountId>1341</AccountId>
        <AccountType/>
      </UserInfo>
      <UserInfo>
        <DisplayName>Gunnar Dalen</DisplayName>
        <AccountId>244</AccountId>
        <AccountType/>
      </UserInfo>
      <UserInfo>
        <DisplayName>Siri Wangberg</DisplayName>
        <AccountId>63</AccountId>
        <AccountType/>
      </UserInfo>
      <UserInfo>
        <DisplayName>Unni Birgit Pechule Christensen</DisplayName>
        <AccountId>18</AccountId>
        <AccountType/>
      </UserInfo>
      <UserInfo>
        <DisplayName>Peder Røed Buskenes</DisplayName>
        <AccountId>13</AccountId>
        <AccountType/>
      </UserInfo>
      <UserInfo>
        <DisplayName>Kenneth Lien Steen</DisplayName>
        <AccountId>149</AccountId>
        <AccountType/>
      </UserInfo>
    </SharedWithUsers>
    <lcf76f155ced4ddcb4097134ff3c332f xmlns="bfaab47c-5094-45d4-88ba-ce8603c03d1c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 (TINE)" ma:contentTypeID="0x01010003762F86CA4E7C47BAAF4F04C0CFDDED060C00F6CE0D2259E0A345A42CE62454F19387" ma:contentTypeVersion="32" ma:contentTypeDescription="Create a new document." ma:contentTypeScope="" ma:versionID="83e3bfd2d3893939c1b2313653835f83">
  <xsd:schema xmlns:xsd="http://www.w3.org/2001/XMLSchema" xmlns:xs="http://www.w3.org/2001/XMLSchema" xmlns:p="http://schemas.microsoft.com/office/2006/metadata/properties" xmlns:ns2="b0612421-4710-4eed-8e34-25b06f54417b" xmlns:ns3="7c01123e-ba15-4234-b8ba-d4428014532b" xmlns:ns4="bfaab47c-5094-45d4-88ba-ce8603c03d1c" targetNamespace="http://schemas.microsoft.com/office/2006/metadata/properties" ma:root="true" ma:fieldsID="c034e6ed2251358cfb04f64597449f43" ns2:_="" ns3:_="" ns4:_="">
    <xsd:import namespace="b0612421-4710-4eed-8e34-25b06f54417b"/>
    <xsd:import namespace="7c01123e-ba15-4234-b8ba-d4428014532b"/>
    <xsd:import namespace="bfaab47c-5094-45d4-88ba-ce8603c03d1c"/>
    <xsd:element name="properties">
      <xsd:complexType>
        <xsd:sequence>
          <xsd:element name="documentManagement">
            <xsd:complexType>
              <xsd:all>
                <xsd:element ref="ns2:ACTInternalContact" minOccurs="0"/>
                <xsd:element ref="ns2:ACTDocumentStatus" minOccurs="0"/>
                <xsd:element ref="ns2:cb2867a07c6242e2af714240197b8951" minOccurs="0"/>
                <xsd:element ref="ns2:abb68db830a84d6db7a8a40c589c1d0b" minOccurs="0"/>
                <xsd:element ref="ns2:ha5956d0923d4475b900c611051b9b31" minOccurs="0"/>
                <xsd:element ref="ns2:ceb4cb9297a54e989d5354fda722877a" minOccurs="0"/>
                <xsd:element ref="ns2:TaxCatchAll" minOccurs="0"/>
                <xsd:element ref="ns2:TaxCatchAllLabel" minOccurs="0"/>
                <xsd:element ref="ns2:k30097aab5eb4241a491a912dd5ea558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12421-4710-4eed-8e34-25b06f54417b" elementFormDefault="qualified">
    <xsd:import namespace="http://schemas.microsoft.com/office/2006/documentManagement/types"/>
    <xsd:import namespace="http://schemas.microsoft.com/office/infopath/2007/PartnerControls"/>
    <xsd:element name="ACTInternalContact" ma:index="2" nillable="true" ma:displayName="Intern kontakt" ma:list="UserInfo" ma:SharePointGroup="0" ma:internalName="ACTInternal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DocumentStatus" ma:index="5" nillable="true" ma:displayName="Dokumentstatus" ma:default="Aktivt" ma:format="Dropdown" ma:indexed="true" ma:internalName="ACTDocumentStatus" ma:readOnly="false">
      <xsd:simpleType>
        <xsd:restriction base="dms:Choice">
          <xsd:enumeration value="Aktivt"/>
          <xsd:enumeration value="Endelig"/>
        </xsd:restriction>
      </xsd:simpleType>
    </xsd:element>
    <xsd:element name="cb2867a07c6242e2af714240197b8951" ma:index="11" nillable="true" ma:taxonomy="true" ma:internalName="cb2867a07c6242e2af714240197b8951" ma:taxonomyFieldName="ACTDocumentType" ma:displayName="Dokumenttype" ma:default="" ma:fieldId="{cb2867a0-7c62-42e2-af71-4240197b8951}" ma:sspId="a5191461-e606-43d9-995f-23c881113b13" ma:termSetId="3d0e5ffc-d70e-4428-b903-562742172a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68db830a84d6db7a8a40c589c1d0b" ma:index="13" nillable="true" ma:taxonomy="true" ma:internalName="abb68db830a84d6db7a8a40c589c1d0b" ma:taxonomyFieldName="ACTOrganisations" ma:displayName="Avdelinger" ma:default="" ma:fieldId="{abb68db8-30a8-4d6d-b7a8-a40c589c1d0b}" ma:taxonomyMulti="true" ma:sspId="a5191461-e606-43d9-995f-23c881113b13" ma:termSetId="62228a6c-ba63-496f-b700-574895a07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5956d0923d4475b900c611051b9b31" ma:index="15" nillable="true" ma:taxonomy="true" ma:internalName="ha5956d0923d4475b900c611051b9b31" ma:taxonomyFieldName="ACTLocations" ma:displayName="Lokasjoner" ma:default="" ma:fieldId="{1a5956d0-923d-4475-b900-c611051b9b31}" ma:taxonomyMulti="true" ma:sspId="a5191461-e606-43d9-995f-23c881113b13" ma:termSetId="9ae2070d-31b1-410c-8637-b2376bb935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b4cb9297a54e989d5354fda722877a" ma:index="17" nillable="true" ma:taxonomy="true" ma:internalName="ceb4cb9297a54e989d5354fda722877a" ma:taxonomyFieldName="ACTTopics" ma:displayName="Emner" ma:default="" ma:fieldId="{ceb4cb92-97a5-4e98-9d53-54fda722877a}" ma:taxonomyMulti="true" ma:sspId="a5191461-e606-43d9-995f-23c881113b13" ma:termSetId="4f75633b-7f29-4fb7-97af-dff98519a7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f4befd14-ddd4-449c-b4a5-e0cb5f5424f2}" ma:internalName="TaxCatchAll" ma:showField="CatchAllData" ma:web="7c01123e-ba15-4234-b8ba-d44280145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f4befd14-ddd4-449c-b4a5-e0cb5f5424f2}" ma:internalName="TaxCatchAllLabel" ma:readOnly="true" ma:showField="CatchAllDataLabel" ma:web="7c01123e-ba15-4234-b8ba-d44280145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30097aab5eb4241a491a912dd5ea558" ma:index="20" nillable="true" ma:taxonomy="true" ma:internalName="k30097aab5eb4241a491a912dd5ea558" ma:taxonomyFieldName="ACPCompanys" ma:displayName="Selskaper" ma:readOnly="false" ma:default="" ma:fieldId="{430097aa-b5eb-4241-a491-a912dd5ea558}" ma:taxonomyMulti="true" ma:sspId="a5191461-e606-43d9-995f-23c881113b13" ma:termSetId="f47b4ffe-a5bf-4c7d-b5b0-0be14104c7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1123e-ba15-4234-b8ba-d4428014532b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ab47c-5094-45d4-88ba-ce8603c03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a5191461-e606-43d9-995f-23c881113b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7D32D5-BE19-464B-BEF9-35EC790B286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392304-B54E-4050-9CF0-FD9F1788FAF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06F166E-1359-4C4A-88D8-ED4B8483B760}">
  <ds:schemaRefs>
    <ds:schemaRef ds:uri="7c01123e-ba15-4234-b8ba-d4428014532b"/>
    <ds:schemaRef ds:uri="b0612421-4710-4eed-8e34-25b06f54417b"/>
    <ds:schemaRef ds:uri="bfaab47c-5094-45d4-88ba-ce8603c03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70CD6A9-B454-4C66-8A06-20E93F344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12421-4710-4eed-8e34-25b06f54417b"/>
    <ds:schemaRef ds:uri="7c01123e-ba15-4234-b8ba-d4428014532b"/>
    <ds:schemaRef ds:uri="bfaab47c-5094-45d4-88ba-ce8603c03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8F9B937-1985-4CA0-82E9-7FA93EDAF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2939</TotalTime>
  <Words>455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Wingdings</vt:lpstr>
      <vt:lpstr>TINE-oppsett</vt:lpstr>
      <vt:lpstr>PowerPoint-presentasjon</vt:lpstr>
      <vt:lpstr>PowerPoint-presentasjon</vt:lpstr>
      <vt:lpstr>1. Samtykker i Klimakalkulatoren</vt:lpstr>
      <vt:lpstr>Logg inn – en oversikt over stegene</vt:lpstr>
      <vt:lpstr>2. Logg inn med BankID eller prod.nr og passord</vt:lpstr>
      <vt:lpstr>3.0 dersom foretaket ikke er registrert i Landbrukets dataflyt fra før</vt:lpstr>
      <vt:lpstr>4.0 Samtykker</vt:lpstr>
      <vt:lpstr>5.0 Beregnet dyrevelferdsindikator</vt:lpstr>
      <vt:lpstr>Unntak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Sondre Sperstad Gjeilo</dc:creator>
  <cp:lastModifiedBy>Unni Birgit Pechule Christensen</cp:lastModifiedBy>
  <cp:revision>158</cp:revision>
  <dcterms:created xsi:type="dcterms:W3CDTF">2021-11-23T16:20:57Z</dcterms:created>
  <dcterms:modified xsi:type="dcterms:W3CDTF">2023-02-03T13:35:26Z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0x01010003762F86CA4E7C47BAAF4F04C0CFDDED060C00F6CE0D2259E0A345A42CE62454F19387</vt:lpwstr>
  </property>
  <property fmtid="{D5CDD505-2E9C-101B-9397-08002B2CF9AE}" pid="3" name="ACPCompanys">
    <vt:lpwstr>3;#TINE|71bd05df-4a09-41c0-adef-af4b74f5cb57</vt:lpwstr>
  </property>
  <property fmtid="{D5CDD505-2E9C-101B-9397-08002B2CF9AE}" pid="4" name="ACTOrganisations">
    <vt:lpwstr>39;#Markedsområde TINE|2e80179b-f444-4dd2-ad70-11dc06a86362</vt:lpwstr>
  </property>
  <property fmtid="{D5CDD505-2E9C-101B-9397-08002B2CF9AE}" pid="5" name="_dlc_DocIdItemGuid">
    <vt:lpwstr>7e848c15-89c3-48b7-a16c-4abeda921f01</vt:lpwstr>
  </property>
  <property fmtid="{D5CDD505-2E9C-101B-9397-08002B2CF9AE}" pid="6" name="MSIP_Label_af09caff-18ef-4bd6-8873-ec9a948da47b_Enabled">
    <vt:lpwstr>true</vt:lpwstr>
  </property>
  <property fmtid="{D5CDD505-2E9C-101B-9397-08002B2CF9AE}" pid="7" name="MSIP_Label_af09caff-18ef-4bd6-8873-ec9a948da47b_SetDate">
    <vt:lpwstr>2021-11-23T16:20:57Z</vt:lpwstr>
  </property>
  <property fmtid="{D5CDD505-2E9C-101B-9397-08002B2CF9AE}" pid="8" name="MSIP_Label_af09caff-18ef-4bd6-8873-ec9a948da47b_Method">
    <vt:lpwstr>Standard</vt:lpwstr>
  </property>
  <property fmtid="{D5CDD505-2E9C-101B-9397-08002B2CF9AE}" pid="9" name="MSIP_Label_af09caff-18ef-4bd6-8873-ec9a948da47b_Name">
    <vt:lpwstr>Internal</vt:lpwstr>
  </property>
  <property fmtid="{D5CDD505-2E9C-101B-9397-08002B2CF9AE}" pid="10" name="MSIP_Label_af09caff-18ef-4bd6-8873-ec9a948da47b_SiteId">
    <vt:lpwstr>d02b4c26-5109-47e0-8712-0e19a90257d6</vt:lpwstr>
  </property>
  <property fmtid="{D5CDD505-2E9C-101B-9397-08002B2CF9AE}" pid="11" name="MSIP_Label_af09caff-18ef-4bd6-8873-ec9a948da47b_ActionId">
    <vt:lpwstr>71c173cc-ba04-4358-a978-828f414c9261</vt:lpwstr>
  </property>
  <property fmtid="{D5CDD505-2E9C-101B-9397-08002B2CF9AE}" pid="12" name="MSIP_Label_af09caff-18ef-4bd6-8873-ec9a948da47b_ContentBits">
    <vt:lpwstr>0</vt:lpwstr>
  </property>
  <property fmtid="{D5CDD505-2E9C-101B-9397-08002B2CF9AE}" pid="13" name="_dlc_DocId">
    <vt:lpwstr>J223FQQ4MN2Z-1439973578-77</vt:lpwstr>
  </property>
  <property fmtid="{D5CDD505-2E9C-101B-9397-08002B2CF9AE}" pid="14" name="_dlc_DocIdUrl">
    <vt:lpwstr>https://tine.sharepoint.com/sites/arb_Arbeidsgruppemalverk_2c9/_layouts/15/DocIdRedir.aspx?ID=J223FQQ4MN2Z-1439973578-77, J223FQQ4MN2Z-1439973578-77</vt:lpwstr>
  </property>
  <property fmtid="{D5CDD505-2E9C-101B-9397-08002B2CF9AE}" pid="15" name="MediaServiceImageTags">
    <vt:lpwstr/>
  </property>
  <property fmtid="{D5CDD505-2E9C-101B-9397-08002B2CF9AE}" pid="16" name="ACTDocumentType">
    <vt:lpwstr/>
  </property>
  <property fmtid="{D5CDD505-2E9C-101B-9397-08002B2CF9AE}" pid="17" name="ha5956d0923d4475b900c611051b9b31">
    <vt:lpwstr/>
  </property>
  <property fmtid="{D5CDD505-2E9C-101B-9397-08002B2CF9AE}" pid="18" name="lcf76f155ced4ddcb4097134ff3c332f">
    <vt:lpwstr/>
  </property>
  <property fmtid="{D5CDD505-2E9C-101B-9397-08002B2CF9AE}" pid="19" name="ACTTopics">
    <vt:lpwstr/>
  </property>
  <property fmtid="{D5CDD505-2E9C-101B-9397-08002B2CF9AE}" pid="20" name="ACTLocations">
    <vt:lpwstr/>
  </property>
  <property fmtid="{D5CDD505-2E9C-101B-9397-08002B2CF9AE}" pid="21" name="ceb4cb9297a54e989d5354fda722877a">
    <vt:lpwstr/>
  </property>
  <property fmtid="{D5CDD505-2E9C-101B-9397-08002B2CF9AE}" pid="22" name="cb2867a07c6242e2af714240197b8951">
    <vt:lpwstr/>
  </property>
  <property fmtid="{D5CDD505-2E9C-101B-9397-08002B2CF9AE}" pid="23" name="xd_ProgID">
    <vt:lpwstr/>
  </property>
  <property fmtid="{D5CDD505-2E9C-101B-9397-08002B2CF9AE}" pid="24" name="ComplianceAssetId">
    <vt:lpwstr/>
  </property>
  <property fmtid="{D5CDD505-2E9C-101B-9397-08002B2CF9AE}" pid="25" name="TemplateUrl">
    <vt:lpwstr/>
  </property>
  <property fmtid="{D5CDD505-2E9C-101B-9397-08002B2CF9AE}" pid="26" name="_dlc_DocIdPersistId">
    <vt:bool>false</vt:bool>
  </property>
  <property fmtid="{D5CDD505-2E9C-101B-9397-08002B2CF9AE}" pid="27" name="_ExtendedDescription">
    <vt:lpwstr/>
  </property>
  <property fmtid="{D5CDD505-2E9C-101B-9397-08002B2CF9AE}" pid="28" name="TriggerFlowInfo">
    <vt:lpwstr/>
  </property>
  <property fmtid="{D5CDD505-2E9C-101B-9397-08002B2CF9AE}" pid="29" name="xd_Signature">
    <vt:bool>false</vt:bool>
  </property>
</Properties>
</file>