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17"/>
  </p:notesMasterIdLst>
  <p:handoutMasterIdLst>
    <p:handoutMasterId r:id="rId18"/>
  </p:handoutMasterIdLst>
  <p:sldIdLst>
    <p:sldId id="256" r:id="rId7"/>
    <p:sldId id="263" r:id="rId8"/>
    <p:sldId id="257" r:id="rId9"/>
    <p:sldId id="258" r:id="rId10"/>
    <p:sldId id="259" r:id="rId11"/>
    <p:sldId id="260" r:id="rId12"/>
    <p:sldId id="261" r:id="rId13"/>
    <p:sldId id="262" r:id="rId14"/>
    <p:sldId id="265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78BCEE-8045-49FB-9F6A-1AE51C4C7ADB}">
  <a:tblStyle styleId="{5D78BCEE-8045-49FB-9F6A-1AE51C4C7ADB}" styleName="TINE">
    <a:wholeTbl>
      <a:tcTxStyle b="off">
        <a:srgbClr val="00205B"/>
      </a:tcTxStyle>
      <a:tcStyle>
        <a:tcBdr>
          <a:left>
            <a:ln w="0" cmpd="sng">
              <a:solidFill>
                <a:srgbClr val="F5F5F5"/>
              </a:solidFill>
            </a:ln>
          </a:left>
          <a:right>
            <a:ln w="0" cmpd="sng">
              <a:solidFill>
                <a:srgbClr val="F5F5F5"/>
              </a:solidFill>
            </a:ln>
          </a:right>
          <a:top>
            <a:ln w="0" cmpd="sng">
              <a:solidFill>
                <a:srgbClr val="F5F5F5"/>
              </a:solidFill>
            </a:ln>
          </a:top>
          <a:bottom>
            <a:ln w="0" cmpd="sng">
              <a:solidFill>
                <a:srgbClr val="F5F5F5"/>
              </a:solidFill>
            </a:ln>
          </a:bottom>
          <a:insideH>
            <a:ln w="12800" cmpd="sng">
              <a:solidFill>
                <a:srgbClr val="FFFFFF"/>
              </a:solidFill>
            </a:ln>
          </a:insideH>
          <a:insideV>
            <a:ln w="12800" cmpd="sng">
              <a:solidFill>
                <a:srgbClr val="FFFFFF"/>
              </a:solidFill>
            </a:ln>
          </a:insideV>
        </a:tcBdr>
        <a:fill>
          <a:solidFill>
            <a:srgbClr val="F5F5F5"/>
          </a:solidFill>
        </a:fill>
      </a:tcStyle>
    </a:wholeTbl>
    <a:band1H>
      <a:tcTxStyle>
        <a:fontRef idx="minor">
          <a:prstClr val="black"/>
        </a:fontRef>
        <a:srgbClr val="00205B"/>
      </a:tcTxStyle>
      <a:tcStyle>
        <a:tcBdr/>
      </a:tcStyle>
    </a:band1H>
    <a:band2H>
      <a:tcTxStyle>
        <a:fontRef idx="minor">
          <a:prstClr val="black"/>
        </a:fontRef>
        <a:srgbClr val="00205B"/>
      </a:tcTxStyle>
      <a:tcStyle>
        <a:tcBdr/>
      </a:tcStyle>
    </a:band2H>
    <a:band1V>
      <a:tcTxStyle>
        <a:fontRef idx="minor">
          <a:prstClr val="black"/>
        </a:fontRef>
        <a:srgbClr val="00205B"/>
      </a:tcTxStyle>
      <a:tcStyle>
        <a:tcBdr/>
      </a:tcStyle>
    </a:band1V>
    <a:band2V>
      <a:tcTxStyle>
        <a:fontRef idx="minor">
          <a:prstClr val="black"/>
        </a:fontRef>
        <a:srgbClr val="00205B"/>
      </a:tcTxStyle>
      <a:tcStyle>
        <a:tcBdr/>
      </a:tcStyle>
    </a:band2V>
    <a:lastCol>
      <a:tcTxStyle>
        <a:fontRef idx="minor">
          <a:prstClr val="black"/>
        </a:fontRef>
        <a:srgbClr val="00205B"/>
      </a:tcTxStyle>
      <a:tcStyle>
        <a:tcBdr/>
      </a:tcStyle>
    </a:lastCol>
    <a:firstCol>
      <a:tcTxStyle>
        <a:fontRef idx="minor">
          <a:prstClr val="black"/>
        </a:fontRef>
        <a:srgbClr val="00205B"/>
      </a:tcTxStyle>
      <a:tcStyle>
        <a:tcBdr/>
      </a:tcStyle>
    </a:firstCol>
    <a:lastRow>
      <a:tcTxStyle b="on">
        <a:srgbClr val="00205B"/>
      </a:tcTxStyle>
      <a:tcStyle>
        <a:tcBdr>
          <a:bottom>
            <a:ln w="12700" cmpd="sng">
              <a:solidFill>
                <a:srgbClr val="091143"/>
              </a:solidFill>
            </a:ln>
          </a:bottom>
        </a:tcBdr>
      </a:tcStyle>
    </a:lastRow>
    <a:firstRow>
      <a:tcTxStyle b="on">
        <a:srgbClr val="FFFFFF"/>
      </a:tcTxStyle>
      <a:tcStyle>
        <a:tcBdr>
          <a:bottom>
            <a:ln w="12700" cmpd="sng">
              <a:solidFill>
                <a:srgbClr val="FFFFFF"/>
              </a:solidFill>
            </a:ln>
          </a:bottom>
        </a:tcBdr>
        <a:fill>
          <a:solidFill>
            <a:srgbClr val="00205B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AD510A-0646-4AB1-BC55-E6665EA742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2406EF-F40D-4710-B130-8A2E4768622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0857F-9BDA-41BE-B86E-767701144B4C}" type="datetimeFigureOut">
              <a:rPr lang="nb-NO" smtClean="0"/>
              <a:t>03.02.2023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785E5-4B91-423D-837E-3EFDCCEB07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791469-51D8-465C-9821-EBF5E05E8B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3B0DF-21BC-49BE-A02F-8DA1D784B46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6465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AE27E-3AAE-4479-8BA6-4504203B9686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758FB-8FD2-462F-B091-52E737F29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838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svg"/><Relationship Id="rId7" Type="http://schemas.openxmlformats.org/officeDocument/2006/relationships/image" Target="../media/image1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18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ørste 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1DF0F44-789A-4E54-B2D1-B0817F79C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7246" y="1432560"/>
            <a:ext cx="4149294" cy="2914687"/>
          </a:xfrm>
          <a:prstGeom prst="rect">
            <a:avLst/>
          </a:prstGeom>
        </p:spPr>
      </p:pic>
      <p:sp>
        <p:nvSpPr>
          <p:cNvPr id="3" name="addin_colorlist" hidden="1">
            <a:extLst>
              <a:ext uri="{FF2B5EF4-FFF2-40B4-BE49-F238E27FC236}">
                <a16:creationId xmlns:a16="http://schemas.microsoft.com/office/drawing/2014/main" id="{5A28334F-5F97-4CD8-827B-CA75A13B9DC2}"/>
              </a:ext>
            </a:extLst>
          </p:cNvPr>
          <p:cNvSpPr/>
          <p:nvPr userDrawn="1"/>
        </p:nvSpPr>
        <p:spPr>
          <a:xfrm>
            <a:off x="707877" y="-590651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</a:t>
            </a:r>
            <a:endParaRPr lang="nb-NO" sz="400"/>
          </a:p>
        </p:txBody>
      </p:sp>
      <p:sp>
        <p:nvSpPr>
          <p:cNvPr id="4" name="addin_background" hidden="1">
            <a:extLst>
              <a:ext uri="{FF2B5EF4-FFF2-40B4-BE49-F238E27FC236}">
                <a16:creationId xmlns:a16="http://schemas.microsoft.com/office/drawing/2014/main" id="{48666EFB-DD57-4703-BCF8-F1A9D9094DC6}"/>
              </a:ext>
            </a:extLst>
          </p:cNvPr>
          <p:cNvSpPr/>
          <p:nvPr userDrawn="1"/>
        </p:nvSpPr>
        <p:spPr>
          <a:xfrm>
            <a:off x="0" y="-590651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462607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274A29-830C-4DC3-9E2A-23BEAD1B33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pic>
        <p:nvPicPr>
          <p:cNvPr id="6" name="logo_red" hidden="1">
            <a:extLst>
              <a:ext uri="{FF2B5EF4-FFF2-40B4-BE49-F238E27FC236}">
                <a16:creationId xmlns:a16="http://schemas.microsoft.com/office/drawing/2014/main" id="{836FF843-4E1B-4E69-A958-2EF8EFBA32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7" name="logo_white" hidden="1">
            <a:extLst>
              <a:ext uri="{FF2B5EF4-FFF2-40B4-BE49-F238E27FC236}">
                <a16:creationId xmlns:a16="http://schemas.microsoft.com/office/drawing/2014/main" id="{194795AD-10E8-43AC-BA5C-EAFB689474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93DE12B-22BE-4F87-A284-22C5BB867B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9" name="addin_colorlist" hidden="1">
            <a:extLst>
              <a:ext uri="{FF2B5EF4-FFF2-40B4-BE49-F238E27FC236}">
                <a16:creationId xmlns:a16="http://schemas.microsoft.com/office/drawing/2014/main" id="{01274677-391A-4298-8F69-A8082CC6CAF3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10" name="addin_background" hidden="1">
            <a:extLst>
              <a:ext uri="{FF2B5EF4-FFF2-40B4-BE49-F238E27FC236}">
                <a16:creationId xmlns:a16="http://schemas.microsoft.com/office/drawing/2014/main" id="{7407E791-20AE-427A-9C95-50B3354E51B4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2" name="addin_text" hidden="1">
            <a:extLst>
              <a:ext uri="{FF2B5EF4-FFF2-40B4-BE49-F238E27FC236}">
                <a16:creationId xmlns:a16="http://schemas.microsoft.com/office/drawing/2014/main" id="{000F5250-2E9E-47AE-A088-5B42F76A1FCC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3" name="addin_logo" hidden="1">
            <a:extLst>
              <a:ext uri="{FF2B5EF4-FFF2-40B4-BE49-F238E27FC236}">
                <a16:creationId xmlns:a16="http://schemas.microsoft.com/office/drawing/2014/main" id="{E4A49077-01E9-4F0E-ACDE-CCD2E094A14E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440396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435477"/>
            <a:ext cx="8889569" cy="1246639"/>
          </a:xfrm>
        </p:spPr>
        <p:txBody>
          <a:bodyPr>
            <a:noAutofit/>
          </a:bodyPr>
          <a:lstStyle>
            <a:lvl1pPr>
              <a:defRPr sz="450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B3D66E5-2A38-4A6A-A8F0-4999B95BE1F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1215" y="2012547"/>
            <a:ext cx="8889569" cy="283480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25000"/>
              </a:lnSpc>
              <a:buNone/>
              <a:defRPr/>
            </a:lvl1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4BE09-BAF8-4F04-A9CE-632068DAA6A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logo_red" hidden="1">
            <a:extLst>
              <a:ext uri="{FF2B5EF4-FFF2-40B4-BE49-F238E27FC236}">
                <a16:creationId xmlns:a16="http://schemas.microsoft.com/office/drawing/2014/main" id="{4343C904-FABD-43B4-9222-E60E193B14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8" name="logo_white" hidden="1">
            <a:extLst>
              <a:ext uri="{FF2B5EF4-FFF2-40B4-BE49-F238E27FC236}">
                <a16:creationId xmlns:a16="http://schemas.microsoft.com/office/drawing/2014/main" id="{ACAE86BA-A2C1-47EB-B4D7-D6FCDA0D9F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00688C9-3C7A-4488-B8AD-93A84C8EF1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1" name="addin_colorlist" hidden="1">
            <a:extLst>
              <a:ext uri="{FF2B5EF4-FFF2-40B4-BE49-F238E27FC236}">
                <a16:creationId xmlns:a16="http://schemas.microsoft.com/office/drawing/2014/main" id="{07393C72-E7E0-4387-AC8D-EEEDB3981A3D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12" name="addin_background" hidden="1">
            <a:extLst>
              <a:ext uri="{FF2B5EF4-FFF2-40B4-BE49-F238E27FC236}">
                <a16:creationId xmlns:a16="http://schemas.microsoft.com/office/drawing/2014/main" id="{2AB3AE73-28E8-4E5D-9A4A-FD9249B3E0F1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3" name="addin_text" hidden="1">
            <a:extLst>
              <a:ext uri="{FF2B5EF4-FFF2-40B4-BE49-F238E27FC236}">
                <a16:creationId xmlns:a16="http://schemas.microsoft.com/office/drawing/2014/main" id="{52ADCD72-4B68-42D4-B216-F1A775CFF141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4" name="addin_logo" hidden="1">
            <a:extLst>
              <a:ext uri="{FF2B5EF4-FFF2-40B4-BE49-F238E27FC236}">
                <a16:creationId xmlns:a16="http://schemas.microsoft.com/office/drawing/2014/main" id="{C2E117C1-06C1-43E9-9B68-3346638D926D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3559119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under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944687"/>
            <a:ext cx="8889569" cy="623376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450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DD5DB96-B972-4441-A759-AE29DBEA92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51215" y="521064"/>
            <a:ext cx="8889568" cy="313263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750"/>
            </a:lvl1pPr>
            <a:lvl2pPr marL="228646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F24CE5-A0A7-45D8-97C9-B2702773652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1215" y="2177905"/>
            <a:ext cx="8889569" cy="283489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74615-64E4-4EDD-9371-DD5D5B2F849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addin_colorlist" hidden="1">
            <a:extLst>
              <a:ext uri="{FF2B5EF4-FFF2-40B4-BE49-F238E27FC236}">
                <a16:creationId xmlns:a16="http://schemas.microsoft.com/office/drawing/2014/main" id="{143D40D0-7B32-4F32-8D2D-A624AF911C9E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11" name="addin_background" hidden="1">
            <a:extLst>
              <a:ext uri="{FF2B5EF4-FFF2-40B4-BE49-F238E27FC236}">
                <a16:creationId xmlns:a16="http://schemas.microsoft.com/office/drawing/2014/main" id="{C958BF31-D234-4F5D-A6CF-8F9CC321F0DF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2" name="addin_text" hidden="1">
            <a:extLst>
              <a:ext uri="{FF2B5EF4-FFF2-40B4-BE49-F238E27FC236}">
                <a16:creationId xmlns:a16="http://schemas.microsoft.com/office/drawing/2014/main" id="{9DFCD402-BDE0-4B13-8819-2FD79F6AD584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3" name="addin_logo" hidden="1">
            <a:extLst>
              <a:ext uri="{FF2B5EF4-FFF2-40B4-BE49-F238E27FC236}">
                <a16:creationId xmlns:a16="http://schemas.microsoft.com/office/drawing/2014/main" id="{25DEA9BB-8260-46FE-8D53-7B718B182FC3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  <p:pic>
        <p:nvPicPr>
          <p:cNvPr id="14" name="logo_red" hidden="1">
            <a:extLst>
              <a:ext uri="{FF2B5EF4-FFF2-40B4-BE49-F238E27FC236}">
                <a16:creationId xmlns:a16="http://schemas.microsoft.com/office/drawing/2014/main" id="{FB4EF720-264E-4212-9B1C-CC7697B545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15" name="logo_white" hidden="1">
            <a:extLst>
              <a:ext uri="{FF2B5EF4-FFF2-40B4-BE49-F238E27FC236}">
                <a16:creationId xmlns:a16="http://schemas.microsoft.com/office/drawing/2014/main" id="{4762EABE-EBC1-4433-BA3A-8BC125BE9F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AFBBB75-41AC-47A1-A940-DC817FAD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0349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176" y="666980"/>
            <a:ext cx="4694058" cy="1039002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75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8AD08-E60F-4F71-9680-FF7A1ABF34A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00176" y="1972271"/>
            <a:ext cx="4694058" cy="404576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274A29-830C-4DC3-9E2A-23BEAD1B33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176" y="6354422"/>
            <a:ext cx="4694058" cy="365125"/>
          </a:xfrm>
        </p:spPr>
        <p:txBody>
          <a:bodyPr/>
          <a:lstStyle>
            <a:lvl1pPr>
              <a:defRPr sz="1000"/>
            </a:lvl1pPr>
          </a:lstStyle>
          <a:p>
            <a:endParaRPr lang="nb-NO"/>
          </a:p>
        </p:txBody>
      </p:sp>
      <p:sp>
        <p:nvSpPr>
          <p:cNvPr id="8" name="addin_colorlist" hidden="1">
            <a:extLst>
              <a:ext uri="{FF2B5EF4-FFF2-40B4-BE49-F238E27FC236}">
                <a16:creationId xmlns:a16="http://schemas.microsoft.com/office/drawing/2014/main" id="{A3B5E529-9671-4E45-8196-7F602BE1BE9E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9" name="addin_background" hidden="1">
            <a:extLst>
              <a:ext uri="{FF2B5EF4-FFF2-40B4-BE49-F238E27FC236}">
                <a16:creationId xmlns:a16="http://schemas.microsoft.com/office/drawing/2014/main" id="{21EFC5EF-6D90-4CF1-A39B-83186B2550F2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0" name="addin_text" hidden="1">
            <a:extLst>
              <a:ext uri="{FF2B5EF4-FFF2-40B4-BE49-F238E27FC236}">
                <a16:creationId xmlns:a16="http://schemas.microsoft.com/office/drawing/2014/main" id="{66744DFB-B53E-44E1-A15D-BF25EA728E42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D83CBC8-6D0B-4D97-BF68-98F2B9CC9B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500"/>
            </a:lvl1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2652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undertittel og 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274A29-830C-4DC3-9E2A-23BEAD1B33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176" y="950073"/>
            <a:ext cx="4694058" cy="1039002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75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1253AA6-97E5-42FA-A4B2-EE19B74C95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0176" y="566790"/>
            <a:ext cx="4694058" cy="313263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750"/>
            </a:lvl1pPr>
            <a:lvl2pPr marL="228646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8AD08-E60F-4F71-9680-FF7A1ABF34A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00176" y="2255365"/>
            <a:ext cx="4694058" cy="37626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176" y="6354422"/>
            <a:ext cx="4694058" cy="365125"/>
          </a:xfrm>
        </p:spPr>
        <p:txBody>
          <a:bodyPr/>
          <a:lstStyle>
            <a:lvl1pPr>
              <a:defRPr sz="1000"/>
            </a:lvl1pPr>
          </a:lstStyle>
          <a:p>
            <a:endParaRPr lang="nb-NO"/>
          </a:p>
        </p:txBody>
      </p:sp>
      <p:sp>
        <p:nvSpPr>
          <p:cNvPr id="9" name="addin_colorlist" hidden="1">
            <a:extLst>
              <a:ext uri="{FF2B5EF4-FFF2-40B4-BE49-F238E27FC236}">
                <a16:creationId xmlns:a16="http://schemas.microsoft.com/office/drawing/2014/main" id="{30305A45-5A51-48EF-933E-2DBA7F5E4784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12" name="addin_background" hidden="1">
            <a:extLst>
              <a:ext uri="{FF2B5EF4-FFF2-40B4-BE49-F238E27FC236}">
                <a16:creationId xmlns:a16="http://schemas.microsoft.com/office/drawing/2014/main" id="{05562FDA-9E2B-41D6-B3E3-6F8F2940AEA3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3" name="addin_text" hidden="1">
            <a:extLst>
              <a:ext uri="{FF2B5EF4-FFF2-40B4-BE49-F238E27FC236}">
                <a16:creationId xmlns:a16="http://schemas.microsoft.com/office/drawing/2014/main" id="{5A42F494-4477-4745-A38C-7A4490976CEE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426E6C2-091C-441A-814D-DE760CBB84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500"/>
            </a:lvl1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3618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d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7A120988-FCDB-422A-AF61-5228117CC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970" y="671668"/>
            <a:ext cx="4694058" cy="1039002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75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B9CC752-E36C-49AC-8700-F94C3BE09D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96970" y="1972271"/>
            <a:ext cx="4694058" cy="404576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200"/>
              </a:lnSpc>
              <a:spcAft>
                <a:spcPts val="1700"/>
              </a:spcAft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274A29-830C-4DC3-9E2A-23BEAD1B33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6" name="logo_red" hidden="1">
            <a:extLst>
              <a:ext uri="{FF2B5EF4-FFF2-40B4-BE49-F238E27FC236}">
                <a16:creationId xmlns:a16="http://schemas.microsoft.com/office/drawing/2014/main" id="{836FF843-4E1B-4E69-A958-2EF8EFBA32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7" name="logo_white" hidden="1">
            <a:extLst>
              <a:ext uri="{FF2B5EF4-FFF2-40B4-BE49-F238E27FC236}">
                <a16:creationId xmlns:a16="http://schemas.microsoft.com/office/drawing/2014/main" id="{194795AD-10E8-43AC-BA5C-EAFB689474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48FC688-89FB-470A-988A-8D0FCAD8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96970" y="6354422"/>
            <a:ext cx="4694058" cy="365125"/>
          </a:xfrm>
        </p:spPr>
        <p:txBody>
          <a:bodyPr/>
          <a:lstStyle>
            <a:lvl1pPr>
              <a:defRPr sz="1000"/>
            </a:lvl1pPr>
          </a:lstStyle>
          <a:p>
            <a:endParaRPr lang="nb-N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93DE12B-22BE-4F87-A284-22C5BB867B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9" name="addin_colorlist" hidden="1">
            <a:extLst>
              <a:ext uri="{FF2B5EF4-FFF2-40B4-BE49-F238E27FC236}">
                <a16:creationId xmlns:a16="http://schemas.microsoft.com/office/drawing/2014/main" id="{01274677-391A-4298-8F69-A8082CC6CAF3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10" name="addin_background" hidden="1">
            <a:extLst>
              <a:ext uri="{FF2B5EF4-FFF2-40B4-BE49-F238E27FC236}">
                <a16:creationId xmlns:a16="http://schemas.microsoft.com/office/drawing/2014/main" id="{7407E791-20AE-427A-9C95-50B3354E51B4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2" name="addin_text" hidden="1">
            <a:extLst>
              <a:ext uri="{FF2B5EF4-FFF2-40B4-BE49-F238E27FC236}">
                <a16:creationId xmlns:a16="http://schemas.microsoft.com/office/drawing/2014/main" id="{000F5250-2E9E-47AE-A088-5B42F76A1FCC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3" name="addin_logo" hidden="1">
            <a:extLst>
              <a:ext uri="{FF2B5EF4-FFF2-40B4-BE49-F238E27FC236}">
                <a16:creationId xmlns:a16="http://schemas.microsoft.com/office/drawing/2014/main" id="{E4A49077-01E9-4F0E-ACDE-CCD2E094A14E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4115261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d undertittel og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BD873484-4574-49C4-8F1C-4BBB8EE61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969" y="950072"/>
            <a:ext cx="4694058" cy="1039002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375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22C7D6A-81AC-4657-BC92-0801B8B26C1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96969" y="566790"/>
            <a:ext cx="4694058" cy="313263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750"/>
            </a:lvl1pPr>
            <a:lvl2pPr marL="228646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B9CC752-E36C-49AC-8700-F94C3BE09D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96970" y="2142321"/>
            <a:ext cx="4694058" cy="36045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200"/>
              </a:lnSpc>
              <a:spcAft>
                <a:spcPts val="1700"/>
              </a:spcAft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274A29-830C-4DC3-9E2A-23BEAD1B33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6" name="logo_red" hidden="1">
            <a:extLst>
              <a:ext uri="{FF2B5EF4-FFF2-40B4-BE49-F238E27FC236}">
                <a16:creationId xmlns:a16="http://schemas.microsoft.com/office/drawing/2014/main" id="{836FF843-4E1B-4E69-A958-2EF8EFBA32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7" name="logo_white" hidden="1">
            <a:extLst>
              <a:ext uri="{FF2B5EF4-FFF2-40B4-BE49-F238E27FC236}">
                <a16:creationId xmlns:a16="http://schemas.microsoft.com/office/drawing/2014/main" id="{194795AD-10E8-43AC-BA5C-EAFB689474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48FC688-89FB-470A-988A-8D0FCAD8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96970" y="6354422"/>
            <a:ext cx="4694058" cy="365125"/>
          </a:xfrm>
        </p:spPr>
        <p:txBody>
          <a:bodyPr/>
          <a:lstStyle>
            <a:lvl1pPr>
              <a:defRPr sz="1000"/>
            </a:lvl1pPr>
          </a:lstStyle>
          <a:p>
            <a:endParaRPr lang="nb-N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93DE12B-22BE-4F87-A284-22C5BB867B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9" name="addin_colorlist" hidden="1">
            <a:extLst>
              <a:ext uri="{FF2B5EF4-FFF2-40B4-BE49-F238E27FC236}">
                <a16:creationId xmlns:a16="http://schemas.microsoft.com/office/drawing/2014/main" id="{01274677-391A-4298-8F69-A8082CC6CAF3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10" name="addin_background" hidden="1">
            <a:extLst>
              <a:ext uri="{FF2B5EF4-FFF2-40B4-BE49-F238E27FC236}">
                <a16:creationId xmlns:a16="http://schemas.microsoft.com/office/drawing/2014/main" id="{7407E791-20AE-427A-9C95-50B3354E51B4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2" name="addin_text" hidden="1">
            <a:extLst>
              <a:ext uri="{FF2B5EF4-FFF2-40B4-BE49-F238E27FC236}">
                <a16:creationId xmlns:a16="http://schemas.microsoft.com/office/drawing/2014/main" id="{000F5250-2E9E-47AE-A088-5B42F76A1FCC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3" name="addin_logo" hidden="1">
            <a:extLst>
              <a:ext uri="{FF2B5EF4-FFF2-40B4-BE49-F238E27FC236}">
                <a16:creationId xmlns:a16="http://schemas.microsoft.com/office/drawing/2014/main" id="{E4A49077-01E9-4F0E-ACDE-CCD2E094A14E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2278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556" y="470526"/>
            <a:ext cx="9796888" cy="1246752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BC864AB-1C9A-414F-A52C-8F27547D5A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78575" y="2160779"/>
            <a:ext cx="3142714" cy="2285035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A7B59A5-D263-4E05-B487-DED63E13649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878575" y="4743303"/>
            <a:ext cx="3142714" cy="51302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6000"/>
              </a:lnSpc>
              <a:buNone/>
              <a:defRPr sz="175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19BF51-EE50-4922-AAF9-593246BD494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878575" y="5387699"/>
            <a:ext cx="3142714" cy="812894"/>
          </a:xfrm>
        </p:spPr>
        <p:txBody>
          <a:bodyPr lIns="0" tIns="0" rIns="0" bIns="0"/>
          <a:lstStyle>
            <a:lvl1pPr marL="0" indent="0">
              <a:lnSpc>
                <a:spcPct val="111000"/>
              </a:lnSpc>
              <a:buNone/>
              <a:defRPr sz="12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5" name="Picture Placeholder 9">
            <a:extLst>
              <a:ext uri="{FF2B5EF4-FFF2-40B4-BE49-F238E27FC236}">
                <a16:creationId xmlns:a16="http://schemas.microsoft.com/office/drawing/2014/main" id="{15129592-AFA0-4C9D-91AE-F0F0921761A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205408" y="2164472"/>
            <a:ext cx="3142714" cy="2285035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9DA0159-38CF-4794-B253-702097ACBA5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05408" y="4743303"/>
            <a:ext cx="3142714" cy="513020"/>
          </a:xfrm>
        </p:spPr>
        <p:txBody>
          <a:bodyPr anchor="b"/>
          <a:lstStyle>
            <a:lvl1pPr marL="0" indent="0">
              <a:lnSpc>
                <a:spcPct val="96000"/>
              </a:lnSpc>
              <a:buNone/>
              <a:defRPr sz="175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D05712C3-B2CB-4DFB-A788-71E3327C63F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205408" y="5387699"/>
            <a:ext cx="3142714" cy="812894"/>
          </a:xfrm>
        </p:spPr>
        <p:txBody>
          <a:bodyPr/>
          <a:lstStyle>
            <a:lvl1pPr marL="0" indent="0">
              <a:lnSpc>
                <a:spcPct val="111000"/>
              </a:lnSpc>
              <a:buNone/>
              <a:defRPr sz="12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5" name="addin_colorlist" hidden="1">
            <a:extLst>
              <a:ext uri="{FF2B5EF4-FFF2-40B4-BE49-F238E27FC236}">
                <a16:creationId xmlns:a16="http://schemas.microsoft.com/office/drawing/2014/main" id="{F375F7EA-7161-4B7D-A14F-2BA2609FB574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16" name="addin_background" hidden="1">
            <a:extLst>
              <a:ext uri="{FF2B5EF4-FFF2-40B4-BE49-F238E27FC236}">
                <a16:creationId xmlns:a16="http://schemas.microsoft.com/office/drawing/2014/main" id="{903A6DF2-C16F-4BA3-B3D3-064210881CBF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7" name="addin_text" hidden="1">
            <a:extLst>
              <a:ext uri="{FF2B5EF4-FFF2-40B4-BE49-F238E27FC236}">
                <a16:creationId xmlns:a16="http://schemas.microsoft.com/office/drawing/2014/main" id="{1EFA8DC3-C0BA-4C59-92E7-3B5580887A18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CEA1-27C6-478A-9AF8-FBC9B3C6455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8" name="addin_logo" hidden="1">
            <a:extLst>
              <a:ext uri="{FF2B5EF4-FFF2-40B4-BE49-F238E27FC236}">
                <a16:creationId xmlns:a16="http://schemas.microsoft.com/office/drawing/2014/main" id="{5B5D07C7-B3C5-4918-87CE-9D625CDF0818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  <p:pic>
        <p:nvPicPr>
          <p:cNvPr id="19" name="logo_red" hidden="1">
            <a:extLst>
              <a:ext uri="{FF2B5EF4-FFF2-40B4-BE49-F238E27FC236}">
                <a16:creationId xmlns:a16="http://schemas.microsoft.com/office/drawing/2014/main" id="{2D3D9D1B-6065-4A2A-86CF-29A90EE852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20" name="logo_white" hidden="1">
            <a:extLst>
              <a:ext uri="{FF2B5EF4-FFF2-40B4-BE49-F238E27FC236}">
                <a16:creationId xmlns:a16="http://schemas.microsoft.com/office/drawing/2014/main" id="{255FE00C-F768-4265-A97A-6691919F75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C35CA9-E93C-421A-BA28-97425BC617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1468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556" y="470526"/>
            <a:ext cx="9796888" cy="1246752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BC864AB-1C9A-414F-A52C-8F27547D5A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97556" y="2160779"/>
            <a:ext cx="3142714" cy="2285035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A7B59A5-D263-4E05-B487-DED63E13649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197556" y="4743303"/>
            <a:ext cx="3142714" cy="51302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6000"/>
              </a:lnSpc>
              <a:buNone/>
              <a:defRPr sz="175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19BF51-EE50-4922-AAF9-593246BD494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97556" y="5387699"/>
            <a:ext cx="3142714" cy="812894"/>
          </a:xfrm>
        </p:spPr>
        <p:txBody>
          <a:bodyPr lIns="0" tIns="0" rIns="0" bIns="0"/>
          <a:lstStyle>
            <a:lvl1pPr marL="0" indent="0">
              <a:lnSpc>
                <a:spcPct val="111000"/>
              </a:lnSpc>
              <a:buNone/>
              <a:defRPr sz="12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5" name="Picture Placeholder 9">
            <a:extLst>
              <a:ext uri="{FF2B5EF4-FFF2-40B4-BE49-F238E27FC236}">
                <a16:creationId xmlns:a16="http://schemas.microsoft.com/office/drawing/2014/main" id="{15129592-AFA0-4C9D-91AE-F0F0921761A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524643" y="2164472"/>
            <a:ext cx="3142714" cy="2285035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9DA0159-38CF-4794-B253-702097ACBA5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4524643" y="4743303"/>
            <a:ext cx="3142714" cy="513020"/>
          </a:xfrm>
        </p:spPr>
        <p:txBody>
          <a:bodyPr anchor="b"/>
          <a:lstStyle>
            <a:lvl1pPr marL="0" indent="0">
              <a:lnSpc>
                <a:spcPct val="96000"/>
              </a:lnSpc>
              <a:buNone/>
              <a:defRPr sz="175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D05712C3-B2CB-4DFB-A788-71E3327C63F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4524643" y="5387699"/>
            <a:ext cx="3142714" cy="812894"/>
          </a:xfrm>
        </p:spPr>
        <p:txBody>
          <a:bodyPr/>
          <a:lstStyle>
            <a:lvl1pPr marL="0" indent="0">
              <a:lnSpc>
                <a:spcPct val="111000"/>
              </a:lnSpc>
              <a:buNone/>
              <a:defRPr sz="12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5" name="Picture Placeholder 9">
            <a:extLst>
              <a:ext uri="{FF2B5EF4-FFF2-40B4-BE49-F238E27FC236}">
                <a16:creationId xmlns:a16="http://schemas.microsoft.com/office/drawing/2014/main" id="{DBED0E3F-F7BC-4901-8423-CAF832DD2F2F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851729" y="2164472"/>
            <a:ext cx="3142714" cy="2285035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D8B85DA5-0006-4014-9303-2D7E95FD75C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7851729" y="4743303"/>
            <a:ext cx="3142714" cy="513020"/>
          </a:xfrm>
        </p:spPr>
        <p:txBody>
          <a:bodyPr anchor="b"/>
          <a:lstStyle>
            <a:lvl1pPr marL="0" indent="0">
              <a:lnSpc>
                <a:spcPct val="96000"/>
              </a:lnSpc>
              <a:buNone/>
              <a:defRPr sz="175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180C8DF6-2390-482D-A325-A3E321DEB96B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7851729" y="5387699"/>
            <a:ext cx="3142714" cy="812894"/>
          </a:xfrm>
        </p:spPr>
        <p:txBody>
          <a:bodyPr/>
          <a:lstStyle>
            <a:lvl1pPr marL="0" indent="0">
              <a:lnSpc>
                <a:spcPct val="111000"/>
              </a:lnSpc>
              <a:buNone/>
              <a:defRPr sz="12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CEA1-27C6-478A-9AF8-FBC9B3C6455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addin_colorlist" hidden="1">
            <a:extLst>
              <a:ext uri="{FF2B5EF4-FFF2-40B4-BE49-F238E27FC236}">
                <a16:creationId xmlns:a16="http://schemas.microsoft.com/office/drawing/2014/main" id="{F375F7EA-7161-4B7D-A14F-2BA2609FB574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16" name="addin_background" hidden="1">
            <a:extLst>
              <a:ext uri="{FF2B5EF4-FFF2-40B4-BE49-F238E27FC236}">
                <a16:creationId xmlns:a16="http://schemas.microsoft.com/office/drawing/2014/main" id="{903A6DF2-C16F-4BA3-B3D3-064210881CBF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7" name="addin_text" hidden="1">
            <a:extLst>
              <a:ext uri="{FF2B5EF4-FFF2-40B4-BE49-F238E27FC236}">
                <a16:creationId xmlns:a16="http://schemas.microsoft.com/office/drawing/2014/main" id="{1EFA8DC3-C0BA-4C59-92E7-3B5580887A18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8" name="addin_logo" hidden="1">
            <a:extLst>
              <a:ext uri="{FF2B5EF4-FFF2-40B4-BE49-F238E27FC236}">
                <a16:creationId xmlns:a16="http://schemas.microsoft.com/office/drawing/2014/main" id="{5B5D07C7-B3C5-4918-87CE-9D625CDF0818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  <p:pic>
        <p:nvPicPr>
          <p:cNvPr id="19" name="logo_red" hidden="1">
            <a:extLst>
              <a:ext uri="{FF2B5EF4-FFF2-40B4-BE49-F238E27FC236}">
                <a16:creationId xmlns:a16="http://schemas.microsoft.com/office/drawing/2014/main" id="{2D3D9D1B-6065-4A2A-86CF-29A90EE852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20" name="logo_white" hidden="1">
            <a:extLst>
              <a:ext uri="{FF2B5EF4-FFF2-40B4-BE49-F238E27FC236}">
                <a16:creationId xmlns:a16="http://schemas.microsoft.com/office/drawing/2014/main" id="{255FE00C-F768-4265-A97A-6691919F75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C35CA9-E93C-421A-BA28-97425BC617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1650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4A690F93-10A5-4800-9ECF-EE7C56B43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531625"/>
            <a:ext cx="8889568" cy="62337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BC864AB-1C9A-414F-A52C-8F27547D5A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86724" y="1638490"/>
            <a:ext cx="2306231" cy="2285035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A7B59A5-D263-4E05-B487-DED63E13649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186724" y="4222514"/>
            <a:ext cx="2306231" cy="517124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6000"/>
              </a:lnSpc>
              <a:buNone/>
              <a:defRPr sz="175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19BF51-EE50-4922-AAF9-593246BD494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86724" y="4905421"/>
            <a:ext cx="2306231" cy="795554"/>
          </a:xfrm>
        </p:spPr>
        <p:txBody>
          <a:bodyPr lIns="0" tIns="0" rIns="0" bIns="0"/>
          <a:lstStyle>
            <a:lvl1pPr marL="0" indent="0">
              <a:lnSpc>
                <a:spcPts val="1600"/>
              </a:lnSpc>
              <a:buNone/>
              <a:defRPr sz="12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5" name="Picture Placeholder 9">
            <a:extLst>
              <a:ext uri="{FF2B5EF4-FFF2-40B4-BE49-F238E27FC236}">
                <a16:creationId xmlns:a16="http://schemas.microsoft.com/office/drawing/2014/main" id="{15129592-AFA0-4C9D-91AE-F0F0921761A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677418" y="1638490"/>
            <a:ext cx="2306231" cy="2285035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9DA0159-38CF-4794-B253-702097ACBA5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3677418" y="4222514"/>
            <a:ext cx="2306231" cy="517124"/>
          </a:xfrm>
        </p:spPr>
        <p:txBody>
          <a:bodyPr anchor="b"/>
          <a:lstStyle>
            <a:lvl1pPr marL="0" indent="0">
              <a:lnSpc>
                <a:spcPct val="96000"/>
              </a:lnSpc>
              <a:buNone/>
              <a:defRPr sz="175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D05712C3-B2CB-4DFB-A788-71E3327C63F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677417" y="4905421"/>
            <a:ext cx="2306231" cy="795554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2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5" name="Picture Placeholder 9">
            <a:extLst>
              <a:ext uri="{FF2B5EF4-FFF2-40B4-BE49-F238E27FC236}">
                <a16:creationId xmlns:a16="http://schemas.microsoft.com/office/drawing/2014/main" id="{DBED0E3F-F7BC-4901-8423-CAF832DD2F2F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68022" y="1638490"/>
            <a:ext cx="2306231" cy="2285035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D8B85DA5-0006-4014-9303-2D7E95FD75C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6168022" y="4222514"/>
            <a:ext cx="2306231" cy="517124"/>
          </a:xfrm>
        </p:spPr>
        <p:txBody>
          <a:bodyPr anchor="b">
            <a:noAutofit/>
          </a:bodyPr>
          <a:lstStyle>
            <a:lvl1pPr marL="0" indent="0">
              <a:lnSpc>
                <a:spcPct val="96000"/>
              </a:lnSpc>
              <a:buNone/>
              <a:defRPr sz="175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180C8DF6-2390-482D-A325-A3E321DEB96B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168021" y="4905421"/>
            <a:ext cx="2306231" cy="795554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2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5" name="Picture Placeholder 9">
            <a:extLst>
              <a:ext uri="{FF2B5EF4-FFF2-40B4-BE49-F238E27FC236}">
                <a16:creationId xmlns:a16="http://schemas.microsoft.com/office/drawing/2014/main" id="{B60EDA3F-CF04-4736-86ED-6D9E1AA8569D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8658626" y="1638490"/>
            <a:ext cx="2306231" cy="2285035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6CB538F4-C1E7-4C4E-862F-ADCB58AEB81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658626" y="4222514"/>
            <a:ext cx="2306231" cy="517124"/>
          </a:xfrm>
        </p:spPr>
        <p:txBody>
          <a:bodyPr anchor="b"/>
          <a:lstStyle>
            <a:lvl1pPr marL="0" indent="0">
              <a:lnSpc>
                <a:spcPct val="96000"/>
              </a:lnSpc>
              <a:buNone/>
              <a:defRPr sz="175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C3560F8B-C377-4831-ADA3-F54A541E3A1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658626" y="4905421"/>
            <a:ext cx="2306231" cy="795554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2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F9E2-670C-45FF-8AF5-3C3E2FB78D97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8" name="addin_colorlist" hidden="1">
            <a:extLst>
              <a:ext uri="{FF2B5EF4-FFF2-40B4-BE49-F238E27FC236}">
                <a16:creationId xmlns:a16="http://schemas.microsoft.com/office/drawing/2014/main" id="{84720EBF-209F-47F7-BD37-30B3B6174445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20" name="addin_background" hidden="1">
            <a:extLst>
              <a:ext uri="{FF2B5EF4-FFF2-40B4-BE49-F238E27FC236}">
                <a16:creationId xmlns:a16="http://schemas.microsoft.com/office/drawing/2014/main" id="{31706F89-E218-46BD-B072-16753AE390CB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21" name="addin_text" hidden="1">
            <a:extLst>
              <a:ext uri="{FF2B5EF4-FFF2-40B4-BE49-F238E27FC236}">
                <a16:creationId xmlns:a16="http://schemas.microsoft.com/office/drawing/2014/main" id="{E47D1010-4036-4D57-865F-85A830AF3A89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ADC72A67-57C7-4AB0-A128-7BB928642E13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  <p:pic>
        <p:nvPicPr>
          <p:cNvPr id="23" name="logo_red" hidden="1">
            <a:extLst>
              <a:ext uri="{FF2B5EF4-FFF2-40B4-BE49-F238E27FC236}">
                <a16:creationId xmlns:a16="http://schemas.microsoft.com/office/drawing/2014/main" id="{64FA544A-09E7-41E0-A1D4-C7057D1565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24" name="logo_white" hidden="1">
            <a:extLst>
              <a:ext uri="{FF2B5EF4-FFF2-40B4-BE49-F238E27FC236}">
                <a16:creationId xmlns:a16="http://schemas.microsoft.com/office/drawing/2014/main" id="{667DE128-916E-4A3D-ADB4-DDEE4CD8B8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76E61D10-ECB2-4C79-A1DE-69FEB06085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2499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1DF0F44-789A-4E54-B2D1-B0817F79C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7246" y="1432560"/>
            <a:ext cx="4149294" cy="2914687"/>
          </a:xfrm>
          <a:prstGeom prst="rect">
            <a:avLst/>
          </a:prstGeom>
        </p:spPr>
      </p:pic>
      <p:sp>
        <p:nvSpPr>
          <p:cNvPr id="3" name="addin_colorlist" hidden="1">
            <a:extLst>
              <a:ext uri="{FF2B5EF4-FFF2-40B4-BE49-F238E27FC236}">
                <a16:creationId xmlns:a16="http://schemas.microsoft.com/office/drawing/2014/main" id="{5A28334F-5F97-4CD8-827B-CA75A13B9DC2}"/>
              </a:ext>
            </a:extLst>
          </p:cNvPr>
          <p:cNvSpPr/>
          <p:nvPr userDrawn="1"/>
        </p:nvSpPr>
        <p:spPr>
          <a:xfrm>
            <a:off x="707877" y="-590651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</a:t>
            </a:r>
            <a:endParaRPr lang="nb-NO" sz="400"/>
          </a:p>
        </p:txBody>
      </p:sp>
      <p:sp>
        <p:nvSpPr>
          <p:cNvPr id="4" name="addin_background" hidden="1">
            <a:extLst>
              <a:ext uri="{FF2B5EF4-FFF2-40B4-BE49-F238E27FC236}">
                <a16:creationId xmlns:a16="http://schemas.microsoft.com/office/drawing/2014/main" id="{48666EFB-DD57-4703-BCF8-F1A9D9094DC6}"/>
              </a:ext>
            </a:extLst>
          </p:cNvPr>
          <p:cNvSpPr/>
          <p:nvPr userDrawn="1"/>
        </p:nvSpPr>
        <p:spPr>
          <a:xfrm>
            <a:off x="0" y="-590651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32350303-91E8-4B88-8CB8-5D081D898A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51216" y="5566244"/>
            <a:ext cx="8889568" cy="338593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228646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392A1A-6180-468E-8E6C-E8D9B2279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51216" y="5959057"/>
            <a:ext cx="8889568" cy="215444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1pPr>
            <a:lvl2pPr marL="228646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46828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pil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49D38BF-4A2D-4F0D-A34A-DD28D5AB3E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51215" y="2274287"/>
            <a:ext cx="8889569" cy="3295219"/>
          </a:xfrm>
          <a:prstGeom prst="rect">
            <a:avLst/>
          </a:prstGeom>
        </p:spPr>
        <p:txBody>
          <a:bodyPr lIns="0" tIns="0" rIns="0" bIns="0"/>
          <a:lstStyle>
            <a:lvl1pPr marL="655200" indent="-655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501">
                <a:solidFill>
                  <a:schemeClr val="tx1"/>
                </a:solidFill>
              </a:defRPr>
            </a:lvl1pPr>
            <a:lvl2pPr marL="1011600" indent="-342000" algn="l">
              <a:spcBef>
                <a:spcPts val="200"/>
              </a:spcBef>
              <a:buFont typeface="Arial" panose="020B0604020202020204" pitchFamily="34" charset="0"/>
              <a:buChar char="•"/>
              <a:defRPr sz="1500" b="0">
                <a:solidFill>
                  <a:schemeClr val="tx1"/>
                </a:solidFill>
              </a:defRPr>
            </a:lvl2pPr>
            <a:lvl3pPr marL="1357200" indent="-338400" algn="l">
              <a:buFont typeface="Arial" panose="020B0604020202020204" pitchFamily="34" charset="0"/>
              <a:buChar char="•"/>
              <a:defRPr sz="1300" b="0">
                <a:solidFill>
                  <a:schemeClr val="tx1"/>
                </a:solidFill>
              </a:defRPr>
            </a:lvl3pPr>
            <a:lvl4pPr marL="1695600" indent="-334800" algn="l"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4pPr>
            <a:lvl5pPr marL="2030400" indent="-331200" algn="l"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C9E4A-6364-4F5C-BD76-D187FDE51138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Graphic 6" hidden="1">
            <a:extLst>
              <a:ext uri="{FF2B5EF4-FFF2-40B4-BE49-F238E27FC236}">
                <a16:creationId xmlns:a16="http://schemas.microsoft.com/office/drawing/2014/main" id="{5759C4E0-93E5-41D6-820D-721E717D85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02029" y="-299430"/>
            <a:ext cx="273142" cy="15519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EAA9916-90E7-4016-AECC-0B502DFF4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504961"/>
            <a:ext cx="8889569" cy="1246752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511112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pilpunkter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504961"/>
            <a:ext cx="8889569" cy="1246752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49D38BF-4A2D-4F0D-A34A-DD28D5AB3E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51215" y="2274287"/>
            <a:ext cx="8889569" cy="3295219"/>
          </a:xfrm>
          <a:prstGeom prst="rect">
            <a:avLst/>
          </a:prstGeom>
        </p:spPr>
        <p:txBody>
          <a:bodyPr lIns="0" tIns="0" rIns="0" bIns="0"/>
          <a:lstStyle>
            <a:lvl1pPr marL="547200" indent="-54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750">
                <a:solidFill>
                  <a:schemeClr val="tx1"/>
                </a:solidFill>
              </a:defRPr>
            </a:lvl1pPr>
            <a:lvl2pPr marL="896400" indent="-338400" algn="l">
              <a:spcBef>
                <a:spcPts val="200"/>
              </a:spcBef>
              <a:buFont typeface="Arial" panose="020B0604020202020204" pitchFamily="34" charset="0"/>
              <a:buChar char="•"/>
              <a:defRPr sz="1300" b="0">
                <a:solidFill>
                  <a:schemeClr val="tx1"/>
                </a:solidFill>
              </a:defRPr>
            </a:lvl2pPr>
            <a:lvl3pPr marL="1234800" indent="-334800" algn="l">
              <a:buFont typeface="Arial" panose="020B0604020202020204" pitchFamily="34" charset="0"/>
              <a:buChar char="•"/>
              <a:defRPr sz="1300" b="0">
                <a:solidFill>
                  <a:schemeClr val="tx1"/>
                </a:solidFill>
              </a:defRPr>
            </a:lvl3pPr>
            <a:lvl4pPr marL="1573200" indent="-331200" algn="l"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4pPr>
            <a:lvl5pPr marL="1908000" indent="-324000" algn="l">
              <a:buFont typeface="Arial" panose="020B0604020202020204" pitchFamily="34" charset="0"/>
              <a:buChar char="•"/>
              <a:defRPr sz="10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D2D2-D7A9-4CB8-A309-A56149553317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31266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504961"/>
            <a:ext cx="8889569" cy="1246752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49D38BF-4A2D-4F0D-A34A-DD28D5AB3E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51215" y="2274287"/>
            <a:ext cx="8889569" cy="3295219"/>
          </a:xfrm>
          <a:prstGeom prst="rect">
            <a:avLst/>
          </a:prstGeom>
        </p:spPr>
        <p:txBody>
          <a:bodyPr lIns="0" tIns="0" rIns="0" bIns="0"/>
          <a:lstStyle>
            <a:lvl1pPr marL="349200" indent="-349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50">
                <a:solidFill>
                  <a:schemeClr val="tx1"/>
                </a:solidFill>
              </a:defRPr>
            </a:lvl1pPr>
            <a:lvl2pPr marL="748800" indent="-338400" algn="l">
              <a:spcBef>
                <a:spcPts val="200"/>
              </a:spcBef>
              <a:buFont typeface="Arial" panose="020B0604020202020204" pitchFamily="34" charset="0"/>
              <a:buChar char="•"/>
              <a:defRPr sz="1300" b="0">
                <a:solidFill>
                  <a:schemeClr val="tx1"/>
                </a:solidFill>
              </a:defRPr>
            </a:lvl2pPr>
            <a:lvl3pPr marL="1062000" indent="-334800" algn="l">
              <a:buFont typeface="Arial" panose="020B0604020202020204" pitchFamily="34" charset="0"/>
              <a:buChar char="•"/>
              <a:defRPr sz="1300" b="0">
                <a:solidFill>
                  <a:schemeClr val="tx1"/>
                </a:solidFill>
              </a:defRPr>
            </a:lvl3pPr>
            <a:lvl4pPr marL="1400400" indent="-334800" algn="l"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4pPr>
            <a:lvl5pPr marL="1731600" indent="-327600" algn="l"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D2D2-D7A9-4CB8-A309-A56149553317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40939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pilpunkter og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E2CD6D-0B3C-4DF7-AD14-EE7EA7EF1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970" y="658708"/>
            <a:ext cx="4694058" cy="1039002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75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827D25-224B-436F-9BF0-77E5999568B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9D1C9A4-4558-433D-92B0-6AA20E3DB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96970" y="6354422"/>
            <a:ext cx="4694058" cy="365125"/>
          </a:xfrm>
        </p:spPr>
        <p:txBody>
          <a:bodyPr/>
          <a:lstStyle>
            <a:lvl1pPr>
              <a:defRPr sz="1000"/>
            </a:lvl1pPr>
          </a:lstStyle>
          <a:p>
            <a:endParaRPr lang="nb-NO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C7D45F1-30CE-4DF0-AF2D-A346C52793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97089" y="1984238"/>
            <a:ext cx="4694058" cy="3762674"/>
          </a:xfrm>
          <a:prstGeom prst="rect">
            <a:avLst/>
          </a:prstGeom>
        </p:spPr>
        <p:txBody>
          <a:bodyPr lIns="0" tIns="0" rIns="0" bIns="0"/>
          <a:lstStyle>
            <a:lvl1pPr marL="547200" indent="-54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750">
                <a:solidFill>
                  <a:schemeClr val="tx1"/>
                </a:solidFill>
              </a:defRPr>
            </a:lvl1pPr>
            <a:lvl2pPr marL="939600" indent="-334800" algn="l">
              <a:spcBef>
                <a:spcPts val="200"/>
              </a:spcBef>
              <a:buFont typeface="Arial" panose="020B0604020202020204" pitchFamily="34" charset="0"/>
              <a:buChar char="•"/>
              <a:defRPr sz="1300" b="0">
                <a:solidFill>
                  <a:schemeClr val="tx1"/>
                </a:solidFill>
              </a:defRPr>
            </a:lvl2pPr>
            <a:lvl3pPr marL="1278000" indent="-334800" algn="l">
              <a:buFont typeface="Arial" panose="020B0604020202020204" pitchFamily="34" charset="0"/>
              <a:buChar char="•"/>
              <a:defRPr sz="1300" b="0">
                <a:solidFill>
                  <a:schemeClr val="tx1"/>
                </a:solidFill>
              </a:defRPr>
            </a:lvl3pPr>
            <a:lvl4pPr marL="1612800" indent="-331200" algn="l"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</a:defRPr>
            </a:lvl4pPr>
            <a:lvl5pPr marL="1944000" indent="-327600" algn="l">
              <a:buFont typeface="Arial" panose="020B0604020202020204" pitchFamily="34" charset="0"/>
              <a:buChar char="•"/>
              <a:defRPr sz="10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1670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kulepunkter og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E2CD6D-0B3C-4DF7-AD14-EE7EA7EF1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970" y="658708"/>
            <a:ext cx="4694058" cy="1039002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75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6A9D5EF-BC35-4FAB-9F36-3879D082C5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97089" y="1984239"/>
            <a:ext cx="4694058" cy="3762674"/>
          </a:xfrm>
          <a:prstGeom prst="rect">
            <a:avLst/>
          </a:prstGeom>
        </p:spPr>
        <p:txBody>
          <a:bodyPr lIns="0" tIns="0" rIns="0" bIns="0"/>
          <a:lstStyle>
            <a:lvl1pPr marL="349200" indent="-349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750" b="1">
                <a:solidFill>
                  <a:schemeClr val="tx1"/>
                </a:solidFill>
              </a:defRPr>
            </a:lvl1pPr>
            <a:lvl2pPr marL="691200" indent="-334800" algn="l">
              <a:spcBef>
                <a:spcPts val="200"/>
              </a:spcBef>
              <a:buFont typeface="Arial" panose="020B0604020202020204" pitchFamily="34" charset="0"/>
              <a:buChar char="•"/>
              <a:defRPr sz="1300" b="0">
                <a:solidFill>
                  <a:schemeClr val="tx1"/>
                </a:solidFill>
              </a:defRPr>
            </a:lvl2pPr>
            <a:lvl3pPr marL="1029600" indent="-334800" algn="l"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3pPr>
            <a:lvl4pPr marL="1364400" indent="-331200" algn="l"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4pPr>
            <a:lvl5pPr marL="1702800" indent="-331200" algn="l">
              <a:buFont typeface="Arial" panose="020B0604020202020204" pitchFamily="34" charset="0"/>
              <a:buChar char="•"/>
              <a:defRPr b="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827D25-224B-436F-9BF0-77E5999568B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9D1C9A4-4558-433D-92B0-6AA20E3DB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96970" y="6354422"/>
            <a:ext cx="4694058" cy="365125"/>
          </a:xfrm>
        </p:spPr>
        <p:txBody>
          <a:bodyPr/>
          <a:lstStyle>
            <a:lvl1pPr>
              <a:defRPr sz="1000"/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9603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farget pilpunkt og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294" y="510341"/>
            <a:ext cx="10131732" cy="623248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4" name="Colorbox">
            <a:extLst>
              <a:ext uri="{FF2B5EF4-FFF2-40B4-BE49-F238E27FC236}">
                <a16:creationId xmlns:a16="http://schemas.microsoft.com/office/drawing/2014/main" id="{2BC4D19D-F55D-4612-AAC6-67280803F9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47334" y="1711523"/>
            <a:ext cx="6120692" cy="3673106"/>
          </a:xfrm>
          <a:solidFill>
            <a:srgbClr val="00205B"/>
          </a:solidFill>
        </p:spPr>
        <p:txBody>
          <a:bodyPr/>
          <a:lstStyle>
            <a:lvl1pPr marL="0" indent="0">
              <a:buNone/>
              <a:defRPr sz="100">
                <a:solidFill>
                  <a:srgbClr val="010000"/>
                </a:solidFill>
              </a:defRPr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707A94-2430-4ED6-AF82-DF7D6F4364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7754" y="2216944"/>
            <a:ext cx="4999852" cy="2606016"/>
          </a:xfrm>
          <a:prstGeom prst="rect">
            <a:avLst/>
          </a:prstGeom>
        </p:spPr>
        <p:txBody>
          <a:bodyPr lIns="0" tIns="0" rIns="0" bIns="0"/>
          <a:lstStyle>
            <a:lvl1pPr marL="482400" indent="-482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750">
                <a:solidFill>
                  <a:schemeClr val="bg1"/>
                </a:solidFill>
              </a:defRPr>
            </a:lvl1pPr>
            <a:lvl2pPr marL="820800" indent="-334800" algn="l">
              <a:spcBef>
                <a:spcPts val="200"/>
              </a:spcBef>
              <a:buFont typeface="Arial" panose="020B0604020202020204" pitchFamily="34" charset="0"/>
              <a:buChar char="•"/>
              <a:defRPr sz="1300" b="0">
                <a:solidFill>
                  <a:schemeClr val="bg1"/>
                </a:solidFill>
              </a:defRPr>
            </a:lvl2pPr>
            <a:lvl3pPr marL="1162800" indent="-334800" algn="l"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</a:defRPr>
            </a:lvl3pPr>
            <a:lvl4pPr marL="1512000" indent="-331200" algn="l"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</a:defRPr>
            </a:lvl4pPr>
            <a:lvl5pPr marL="1846800" indent="-327600" algn="l">
              <a:buFont typeface="Arial" panose="020B0604020202020204" pitchFamily="34" charset="0"/>
              <a:buChar char="•"/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274A29-830C-4DC3-9E2A-23BEAD1B33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6294" y="1711523"/>
            <a:ext cx="3756968" cy="3673106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pic>
        <p:nvPicPr>
          <p:cNvPr id="9" name="Graphic 8" hidden="1">
            <a:extLst>
              <a:ext uri="{FF2B5EF4-FFF2-40B4-BE49-F238E27FC236}">
                <a16:creationId xmlns:a16="http://schemas.microsoft.com/office/drawing/2014/main" id="{3F756897-14A7-4BCE-BFAC-56598F9E4C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44879" y="-166273"/>
            <a:ext cx="273142" cy="155192"/>
          </a:xfrm>
          <a:prstGeom prst="rect">
            <a:avLst/>
          </a:prstGeom>
        </p:spPr>
      </p:pic>
      <p:grpSp>
        <p:nvGrpSpPr>
          <p:cNvPr id="8" name="Group 7" hidden="1">
            <a:extLst>
              <a:ext uri="{FF2B5EF4-FFF2-40B4-BE49-F238E27FC236}">
                <a16:creationId xmlns:a16="http://schemas.microsoft.com/office/drawing/2014/main" id="{3E32BF18-16EE-45E3-8756-597BFA64CE96}"/>
              </a:ext>
            </a:extLst>
          </p:cNvPr>
          <p:cNvGrpSpPr/>
          <p:nvPr userDrawn="1"/>
        </p:nvGrpSpPr>
        <p:grpSpPr>
          <a:xfrm>
            <a:off x="4919849" y="-206002"/>
            <a:ext cx="587905" cy="206002"/>
            <a:chOff x="10631998" y="-1146642"/>
            <a:chExt cx="1175656" cy="41195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C2C2DF0-5096-42AE-ADF1-287E5967CB1F}"/>
                </a:ext>
              </a:extLst>
            </p:cNvPr>
            <p:cNvSpPr/>
            <p:nvPr userDrawn="1"/>
          </p:nvSpPr>
          <p:spPr>
            <a:xfrm>
              <a:off x="10631998" y="-1146642"/>
              <a:ext cx="1175656" cy="4119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6D74E8D-9EE7-4F03-AB88-BEC40E7466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639618" y="-1064885"/>
              <a:ext cx="546213" cy="310348"/>
            </a:xfrm>
            <a:prstGeom prst="rect">
              <a:avLst/>
            </a:prstGeom>
          </p:spPr>
        </p:pic>
      </p:grpSp>
      <p:grpSp>
        <p:nvGrpSpPr>
          <p:cNvPr id="15" name="Group 14" hidden="1">
            <a:extLst>
              <a:ext uri="{FF2B5EF4-FFF2-40B4-BE49-F238E27FC236}">
                <a16:creationId xmlns:a16="http://schemas.microsoft.com/office/drawing/2014/main" id="{57A2E631-8E8F-4203-8F4B-A64FD15EF892}"/>
              </a:ext>
            </a:extLst>
          </p:cNvPr>
          <p:cNvGrpSpPr/>
          <p:nvPr userDrawn="1"/>
        </p:nvGrpSpPr>
        <p:grpSpPr>
          <a:xfrm>
            <a:off x="2814778" y="-268120"/>
            <a:ext cx="590445" cy="206002"/>
            <a:chOff x="10639618" y="-1146642"/>
            <a:chExt cx="1180736" cy="41195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B42CF69-D64C-4DD8-B302-F29D2C70D80C}"/>
                </a:ext>
              </a:extLst>
            </p:cNvPr>
            <p:cNvSpPr/>
            <p:nvPr userDrawn="1"/>
          </p:nvSpPr>
          <p:spPr>
            <a:xfrm>
              <a:off x="10644698" y="-1146642"/>
              <a:ext cx="1175656" cy="4119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DC349601-96D7-417D-871C-33A2340C4D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639618" y="-1064885"/>
              <a:ext cx="546213" cy="310348"/>
            </a:xfrm>
            <a:prstGeom prst="rect">
              <a:avLst/>
            </a:prstGeom>
          </p:spPr>
        </p:pic>
      </p:grpSp>
      <p:pic>
        <p:nvPicPr>
          <p:cNvPr id="18" name="Graphic 17" hidden="1">
            <a:extLst>
              <a:ext uri="{FF2B5EF4-FFF2-40B4-BE49-F238E27FC236}">
                <a16:creationId xmlns:a16="http://schemas.microsoft.com/office/drawing/2014/main" id="{48D3CCAF-96E3-41E3-AA72-0AA156033D4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18588" y="-279881"/>
            <a:ext cx="273142" cy="155192"/>
          </a:xfrm>
          <a:prstGeom prst="rect">
            <a:avLst/>
          </a:prstGeom>
        </p:spPr>
      </p:pic>
      <p:sp>
        <p:nvSpPr>
          <p:cNvPr id="26" name="addin_colorlist" hidden="1">
            <a:extLst>
              <a:ext uri="{FF2B5EF4-FFF2-40B4-BE49-F238E27FC236}">
                <a16:creationId xmlns:a16="http://schemas.microsoft.com/office/drawing/2014/main" id="{E50CDF6E-9C49-43C1-A4DF-5E21F6E3C6B9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</a:t>
            </a:r>
            <a:r>
              <a:rPr lang="nb-NO" sz="400"/>
              <a:t>,</a:t>
            </a:r>
          </a:p>
        </p:txBody>
      </p:sp>
      <p:sp>
        <p:nvSpPr>
          <p:cNvPr id="27" name="addin_colorbox" hidden="1">
            <a:extLst>
              <a:ext uri="{FF2B5EF4-FFF2-40B4-BE49-F238E27FC236}">
                <a16:creationId xmlns:a16="http://schemas.microsoft.com/office/drawing/2014/main" id="{1FDE267C-9DD6-4F41-B35E-E191AA54B1CB}"/>
              </a:ext>
            </a:extLst>
          </p:cNvPr>
          <p:cNvSpPr/>
          <p:nvPr userDrawn="1"/>
        </p:nvSpPr>
        <p:spPr>
          <a:xfrm>
            <a:off x="3812878" y="-283063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addin_colorbox</a:t>
            </a:r>
            <a:endParaRPr lang="nb-NO" sz="400"/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2A7E364E-BD37-4D23-9155-210035B5361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38AEC18-7FC6-4160-9461-3D7B2C6E93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741C6DD-B638-4146-95D9-31E43793C4B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420D169-5AAD-4761-A165-221D39B972A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8257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psett med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88C27A5B-B523-4A5C-B713-68BA22669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22" y="907084"/>
            <a:ext cx="8888868" cy="623320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71CDA6-E7F7-4B70-8D0A-E9294AAC9F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00817" y="2343421"/>
            <a:ext cx="7339967" cy="32206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6800"/>
              </a:spcBef>
              <a:buNone/>
              <a:defRPr sz="2500"/>
            </a:lvl1pPr>
            <a:lvl2pPr algn="l">
              <a:lnSpc>
                <a:spcPct val="100000"/>
              </a:lnSpc>
              <a:defRPr/>
            </a:lvl2pPr>
            <a:lvl3pPr algn="l">
              <a:lnSpc>
                <a:spcPct val="100000"/>
              </a:lnSpc>
              <a:defRPr/>
            </a:lvl3pPr>
            <a:lvl4pPr algn="l">
              <a:lnSpc>
                <a:spcPct val="100000"/>
              </a:lnSpc>
              <a:defRPr/>
            </a:lvl4pPr>
            <a:lvl5pPr algn="l">
              <a:lnSpc>
                <a:spcPct val="100000"/>
              </a:lnSpc>
              <a:defRPr/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8" name="Colorbox">
            <a:extLst>
              <a:ext uri="{FF2B5EF4-FFF2-40B4-BE49-F238E27FC236}">
                <a16:creationId xmlns:a16="http://schemas.microsoft.com/office/drawing/2014/main" id="{2A5B78A3-150B-4EEC-A92C-E1A4A77A49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203" y="2153237"/>
            <a:ext cx="822810" cy="822083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0" name="Colorbox">
            <a:extLst>
              <a:ext uri="{FF2B5EF4-FFF2-40B4-BE49-F238E27FC236}">
                <a16:creationId xmlns:a16="http://schemas.microsoft.com/office/drawing/2014/main" id="{6BE7E1B5-4784-4839-B1E3-666A777711F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06203" y="3385630"/>
            <a:ext cx="822810" cy="822083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3" name="Colorbox">
            <a:extLst>
              <a:ext uri="{FF2B5EF4-FFF2-40B4-BE49-F238E27FC236}">
                <a16:creationId xmlns:a16="http://schemas.microsoft.com/office/drawing/2014/main" id="{42A434E7-FD77-4E03-BAC1-C1FE66BEF2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06203" y="4618024"/>
            <a:ext cx="822810" cy="822083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259C3B-9AD3-4E6E-92C7-B4FF9DE36C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06203" y="2153237"/>
            <a:ext cx="822810" cy="822083"/>
          </a:xfrm>
          <a:prstGeom prst="ellipse">
            <a:avLst/>
          </a:prstGeom>
          <a:noFill/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AEAA840E-A627-407E-902A-E9C5FEFBF4A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06203" y="3385630"/>
            <a:ext cx="822810" cy="822083"/>
          </a:xfrm>
          <a:prstGeom prst="ellipse">
            <a:avLst/>
          </a:prstGeom>
          <a:noFill/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6275CBAD-EF79-4A5A-9E2F-4DAF3E12CE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06203" y="4618024"/>
            <a:ext cx="822810" cy="822083"/>
          </a:xfrm>
          <a:prstGeom prst="ellipse">
            <a:avLst/>
          </a:prstGeom>
          <a:noFill/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8538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2FBD-E373-4A16-9736-18A05952D2C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3" name="logo_red">
            <a:extLst>
              <a:ext uri="{FF2B5EF4-FFF2-40B4-BE49-F238E27FC236}">
                <a16:creationId xmlns:a16="http://schemas.microsoft.com/office/drawing/2014/main" id="{9B14FA50-1CDA-452A-831A-B57A17A0F8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15" name="addin_logo" hidden="1">
            <a:extLst>
              <a:ext uri="{FF2B5EF4-FFF2-40B4-BE49-F238E27FC236}">
                <a16:creationId xmlns:a16="http://schemas.microsoft.com/office/drawing/2014/main" id="{430693C5-BB2B-4F4A-8857-D16A283956B5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46BC8E-CB78-4FBE-A21B-B0582CFB428C}"/>
              </a:ext>
            </a:extLst>
          </p:cNvPr>
          <p:cNvSpPr/>
          <p:nvPr userDrawn="1"/>
        </p:nvSpPr>
        <p:spPr>
          <a:xfrm>
            <a:off x="12326003" y="803601"/>
            <a:ext cx="1352549" cy="52517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800" b="1"/>
              <a:t>NB!</a:t>
            </a:r>
            <a:br>
              <a:rPr lang="nb-NO" sz="1800" b="1"/>
            </a:br>
            <a:r>
              <a:rPr lang="nb-NO" sz="1800" b="1"/>
              <a:t>Bruk ENTER-knappen for å legge til neste punkt.</a:t>
            </a:r>
            <a:endParaRPr lang="nb-NO" sz="1800"/>
          </a:p>
        </p:txBody>
      </p:sp>
      <p:sp>
        <p:nvSpPr>
          <p:cNvPr id="24" name="addin_colorlist" hidden="1">
            <a:extLst>
              <a:ext uri="{FF2B5EF4-FFF2-40B4-BE49-F238E27FC236}">
                <a16:creationId xmlns:a16="http://schemas.microsoft.com/office/drawing/2014/main" id="{302DE0A5-C34C-478F-B4D4-25AF21249665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</a:t>
            </a:r>
            <a:r>
              <a:rPr lang="nb-NO" sz="400"/>
              <a:t>,</a:t>
            </a:r>
          </a:p>
        </p:txBody>
      </p:sp>
      <p:sp>
        <p:nvSpPr>
          <p:cNvPr id="25" name="addin_colorbox" hidden="1">
            <a:extLst>
              <a:ext uri="{FF2B5EF4-FFF2-40B4-BE49-F238E27FC236}">
                <a16:creationId xmlns:a16="http://schemas.microsoft.com/office/drawing/2014/main" id="{7A136F93-58D2-4EAF-98C4-B609D0B28447}"/>
              </a:ext>
            </a:extLst>
          </p:cNvPr>
          <p:cNvSpPr/>
          <p:nvPr userDrawn="1"/>
        </p:nvSpPr>
        <p:spPr>
          <a:xfrm>
            <a:off x="3812878" y="-283063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addin_colorbox</a:t>
            </a:r>
            <a:endParaRPr lang="nb-NO" sz="400"/>
          </a:p>
        </p:txBody>
      </p:sp>
      <p:sp>
        <p:nvSpPr>
          <p:cNvPr id="27" name="Date Placeholder 21">
            <a:extLst>
              <a:ext uri="{FF2B5EF4-FFF2-40B4-BE49-F238E27FC236}">
                <a16:creationId xmlns:a16="http://schemas.microsoft.com/office/drawing/2014/main" id="{0B7E3648-E8A0-4BAA-B32C-9C7C199F7C15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664894" y="6385382"/>
            <a:ext cx="1916507" cy="365125"/>
          </a:xfr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7816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sett for ansa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531625"/>
            <a:ext cx="8889568" cy="62337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BC864AB-1C9A-414F-A52C-8F27547D5A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53750" y="1638490"/>
            <a:ext cx="1393530" cy="139438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1DDE6A3-B946-43C6-B948-261E63DE96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3750" y="3032873"/>
            <a:ext cx="1393530" cy="632771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65" name="Picture Placeholder 9">
            <a:extLst>
              <a:ext uri="{FF2B5EF4-FFF2-40B4-BE49-F238E27FC236}">
                <a16:creationId xmlns:a16="http://schemas.microsoft.com/office/drawing/2014/main" id="{15129592-AFA0-4C9D-91AE-F0F0921761A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31653" y="1638490"/>
            <a:ext cx="1393530" cy="139438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66" name="Text Placeholder 13">
            <a:extLst>
              <a:ext uri="{FF2B5EF4-FFF2-40B4-BE49-F238E27FC236}">
                <a16:creationId xmlns:a16="http://schemas.microsoft.com/office/drawing/2014/main" id="{AB648C6F-DC0C-4655-AE71-77103D9F325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831653" y="3032873"/>
            <a:ext cx="1393530" cy="632771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75" name="Picture Placeholder 9">
            <a:extLst>
              <a:ext uri="{FF2B5EF4-FFF2-40B4-BE49-F238E27FC236}">
                <a16:creationId xmlns:a16="http://schemas.microsoft.com/office/drawing/2014/main" id="{DBED0E3F-F7BC-4901-8423-CAF832DD2F2F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411819" y="1638490"/>
            <a:ext cx="1393530" cy="139438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76" name="Text Placeholder 13">
            <a:extLst>
              <a:ext uri="{FF2B5EF4-FFF2-40B4-BE49-F238E27FC236}">
                <a16:creationId xmlns:a16="http://schemas.microsoft.com/office/drawing/2014/main" id="{5FE8A7E8-6E57-478E-92F1-0C49AD17B70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411819" y="3032873"/>
            <a:ext cx="1393530" cy="632771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85" name="Picture Placeholder 9">
            <a:extLst>
              <a:ext uri="{FF2B5EF4-FFF2-40B4-BE49-F238E27FC236}">
                <a16:creationId xmlns:a16="http://schemas.microsoft.com/office/drawing/2014/main" id="{B60EDA3F-CF04-4736-86ED-6D9E1AA8569D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6989722" y="1638490"/>
            <a:ext cx="1393530" cy="139438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86" name="Text Placeholder 13">
            <a:extLst>
              <a:ext uri="{FF2B5EF4-FFF2-40B4-BE49-F238E27FC236}">
                <a16:creationId xmlns:a16="http://schemas.microsoft.com/office/drawing/2014/main" id="{6CDF225C-2F84-4209-AA12-A67DDE5207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989722" y="3032873"/>
            <a:ext cx="1393530" cy="632771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95" name="Picture Placeholder 9">
            <a:extLst>
              <a:ext uri="{FF2B5EF4-FFF2-40B4-BE49-F238E27FC236}">
                <a16:creationId xmlns:a16="http://schemas.microsoft.com/office/drawing/2014/main" id="{3674B62E-80A6-4658-B6B5-746F1331D4F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569888" y="1638490"/>
            <a:ext cx="1393530" cy="139438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96" name="Text Placeholder 13">
            <a:extLst>
              <a:ext uri="{FF2B5EF4-FFF2-40B4-BE49-F238E27FC236}">
                <a16:creationId xmlns:a16="http://schemas.microsoft.com/office/drawing/2014/main" id="{7575794A-2E78-4162-B34F-0197A5DBB41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569889" y="3032873"/>
            <a:ext cx="1393530" cy="632771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468B0DD-B6AE-4A7F-8D26-D9EE3E1609D3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2253750" y="3842567"/>
            <a:ext cx="1393530" cy="1394383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85BCEF0-C635-4E19-9097-97CD1E89C6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53750" y="5236951"/>
            <a:ext cx="1393530" cy="659444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BEFDC94-F455-4E46-A80D-7BA2C19AEF7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3831653" y="3842567"/>
            <a:ext cx="1393530" cy="1394383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68" name="Text Placeholder 13">
            <a:extLst>
              <a:ext uri="{FF2B5EF4-FFF2-40B4-BE49-F238E27FC236}">
                <a16:creationId xmlns:a16="http://schemas.microsoft.com/office/drawing/2014/main" id="{735D0C35-B077-4D80-8937-3B741CA74CF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831653" y="5236951"/>
            <a:ext cx="1393530" cy="659444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D3B5DDB-893D-4224-B8F5-231DDD4E830C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5411819" y="3842567"/>
            <a:ext cx="1393530" cy="1394383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78" name="Text Placeholder 13">
            <a:extLst>
              <a:ext uri="{FF2B5EF4-FFF2-40B4-BE49-F238E27FC236}">
                <a16:creationId xmlns:a16="http://schemas.microsoft.com/office/drawing/2014/main" id="{7ACBE968-2E2F-4EC5-A99D-027D8D88513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411819" y="5236951"/>
            <a:ext cx="1393530" cy="659444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BF3313D-71BC-4A87-969E-6CB9B5ACBA25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6989722" y="3842567"/>
            <a:ext cx="1393530" cy="1394383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88" name="Text Placeholder 13">
            <a:extLst>
              <a:ext uri="{FF2B5EF4-FFF2-40B4-BE49-F238E27FC236}">
                <a16:creationId xmlns:a16="http://schemas.microsoft.com/office/drawing/2014/main" id="{7AFD64C8-642E-412D-889E-9F5A4BF56D7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989722" y="5236951"/>
            <a:ext cx="1393530" cy="659444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6E68D6E-73C7-4105-A736-FE0ED98D2946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8569889" y="3842567"/>
            <a:ext cx="1393530" cy="1394383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98" name="Text Placeholder 13">
            <a:extLst>
              <a:ext uri="{FF2B5EF4-FFF2-40B4-BE49-F238E27FC236}">
                <a16:creationId xmlns:a16="http://schemas.microsoft.com/office/drawing/2014/main" id="{75F6642C-8303-4607-AB48-3BB9E14976A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569889" y="5236951"/>
            <a:ext cx="1393530" cy="659444"/>
          </a:xfrm>
          <a:prstGeom prst="rect">
            <a:avLst/>
          </a:prstGeom>
          <a:solidFill>
            <a:schemeClr val="tx1"/>
          </a:solidFill>
        </p:spPr>
        <p:txBody>
          <a:bodyPr lIns="129600" tIns="68400" rIns="129600" bIns="68400"/>
          <a:lstStyle>
            <a:lvl1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>
                <a:solidFill>
                  <a:schemeClr val="bg1"/>
                </a:solidFill>
              </a:defRPr>
            </a:lvl1pPr>
            <a:lvl2pPr marL="0" indent="0" algn="l">
              <a:lnSpc>
                <a:spcPts val="96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2pPr>
            <a:lvl3pPr marL="180036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3pPr>
            <a:lvl4pPr marL="270054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4pPr>
            <a:lvl5pPr marL="360072" indent="-114323" algn="l">
              <a:buFont typeface="Arial" panose="020B0604020202020204" pitchFamily="34" charset="0"/>
              <a:buChar char="​"/>
              <a:defRPr sz="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CF85-62E6-48FD-ADEB-437978039D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E8ABC1-55C4-42DF-8F8B-DF44342A1E42}"/>
              </a:ext>
            </a:extLst>
          </p:cNvPr>
          <p:cNvSpPr/>
          <p:nvPr userDrawn="1"/>
        </p:nvSpPr>
        <p:spPr>
          <a:xfrm>
            <a:off x="12326003" y="802697"/>
            <a:ext cx="1186797" cy="52530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800" b="1"/>
              <a:t>NB!</a:t>
            </a:r>
            <a:br>
              <a:rPr lang="nb-NO" sz="1800" b="1"/>
            </a:br>
            <a:r>
              <a:rPr lang="nb-NO" sz="1800" b="1"/>
              <a:t>Bruk tabulator (TAB tastatur) eller fra menyen for å komme til neste nivå (Stillingsbeskrivelse).</a:t>
            </a:r>
            <a:endParaRPr lang="nb-NO" sz="1800"/>
          </a:p>
        </p:txBody>
      </p:sp>
    </p:spTree>
    <p:extLst>
      <p:ext uri="{BB962C8B-B14F-4D97-AF65-F5344CB8AC3E}">
        <p14:creationId xmlns:p14="http://schemas.microsoft.com/office/powerpoint/2010/main" val="35510172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sett for 4 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02033031-D4E8-4842-9932-9D97BF29F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531625"/>
            <a:ext cx="8889568" cy="62337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C5ACAB2-4C44-40C8-90C5-136B8B31C46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870954" y="1638489"/>
            <a:ext cx="1964301" cy="1951670"/>
          </a:xfrm>
          <a:prstGeom prst="rect">
            <a:avLst/>
          </a:prstGeom>
          <a:solidFill>
            <a:schemeClr val="tx2"/>
          </a:solidFill>
        </p:spPr>
        <p:txBody>
          <a:bodyPr lIns="91440" tIns="45720" rIns="91440" bIns="45720"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21F7940-3EF7-4450-B656-0E00569B99E8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119589" y="1671052"/>
            <a:ext cx="281024" cy="24767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7432342-16F0-4A9A-82B1-81740922712E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2095773" y="1918730"/>
            <a:ext cx="1514663" cy="803490"/>
          </a:xfrm>
        </p:spPr>
        <p:txBody>
          <a:bodyPr>
            <a:noAutofit/>
          </a:bodyPr>
          <a:lstStyle>
            <a:lvl1pPr marL="0" indent="0">
              <a:lnSpc>
                <a:spcPct val="111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sz="1200"/>
              <a:t>Klikk for å redigere tekststiler i malen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A4F5BF-5DE1-4F66-A484-7B0370F78C7B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4019628" y="1638489"/>
            <a:ext cx="1964301" cy="1951670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68B4B5EF-8A48-43B3-93B9-F4E75A278C20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168302" y="1637902"/>
            <a:ext cx="1964301" cy="1951670"/>
          </a:xfrm>
          <a:prstGeom prst="rect">
            <a:avLst/>
          </a:prstGeom>
          <a:solidFill>
            <a:schemeClr val="tx1"/>
          </a:solidFill>
        </p:spPr>
        <p:txBody>
          <a:bodyPr lIns="91440" tIns="45720" rIns="91440" bIns="45720"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E2C78F46-23BB-4A58-A64B-8BABC13C2C0A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416936" y="1671052"/>
            <a:ext cx="281024" cy="24767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92BD5483-A48D-4681-8C71-60BBB312FC8D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6393121" y="1918729"/>
            <a:ext cx="1514663" cy="803490"/>
          </a:xfrm>
        </p:spPr>
        <p:txBody>
          <a:bodyPr/>
          <a:lstStyle>
            <a:lvl1pPr marL="0" indent="0">
              <a:lnSpc>
                <a:spcPct val="111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sz="1200"/>
              <a:t>Klikk for å redigere tekststiler i malen</a:t>
            </a:r>
          </a:p>
        </p:txBody>
      </p:sp>
      <p:sp>
        <p:nvSpPr>
          <p:cNvPr id="45" name="Picture Placeholder 6">
            <a:extLst>
              <a:ext uri="{FF2B5EF4-FFF2-40B4-BE49-F238E27FC236}">
                <a16:creationId xmlns:a16="http://schemas.microsoft.com/office/drawing/2014/main" id="{8341C7DB-A390-4C61-92C9-25C294D17165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8316974" y="1638489"/>
            <a:ext cx="1964301" cy="1951670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17072CC-1B94-4174-9677-E0E13C17FB81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1870954" y="3773804"/>
            <a:ext cx="1964301" cy="1951670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34644E89-5CAE-4617-B4B8-93255128E5D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019628" y="3773804"/>
            <a:ext cx="1964301" cy="1951670"/>
          </a:xfrm>
          <a:prstGeom prst="rect">
            <a:avLst/>
          </a:prstGeom>
          <a:solidFill>
            <a:schemeClr val="accent1"/>
          </a:solidFill>
        </p:spPr>
        <p:txBody>
          <a:bodyPr lIns="91440" tIns="45720" rIns="91440" bIns="45720"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3830F579-C842-4439-B3B6-34C661A90F5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268263" y="3800018"/>
            <a:ext cx="281024" cy="24767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89DEEB12-B670-4AA3-ACD8-8D9EF05311EC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4244447" y="4047695"/>
            <a:ext cx="1514663" cy="803490"/>
          </a:xfrm>
        </p:spPr>
        <p:txBody>
          <a:bodyPr/>
          <a:lstStyle>
            <a:lvl1pPr marL="0" indent="0">
              <a:lnSpc>
                <a:spcPct val="111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sz="1200"/>
              <a:t>Klikk for å redigere tekststiler i malen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36EC9AF-36FF-45D8-94F8-8E12499AC77D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6168302" y="3773804"/>
            <a:ext cx="1964301" cy="1951670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77EB2A8D-6F04-410D-949F-F70DEDCC657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316974" y="3786427"/>
            <a:ext cx="1964301" cy="1951670"/>
          </a:xfrm>
          <a:prstGeom prst="rect">
            <a:avLst/>
          </a:prstGeom>
          <a:solidFill>
            <a:schemeClr val="tx1"/>
          </a:solidFill>
        </p:spPr>
        <p:txBody>
          <a:bodyPr lIns="91440" tIns="45720" rIns="91440" bIns="45720"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42" name="Text Placeholder 22">
            <a:extLst>
              <a:ext uri="{FF2B5EF4-FFF2-40B4-BE49-F238E27FC236}">
                <a16:creationId xmlns:a16="http://schemas.microsoft.com/office/drawing/2014/main" id="{504771A2-DE1B-4030-9730-1687B03671A3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565609" y="3812641"/>
            <a:ext cx="281024" cy="24767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AD4F120A-A666-4F3A-81DA-215EBDCBBA9A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8541793" y="4060318"/>
            <a:ext cx="1514663" cy="803490"/>
          </a:xfrm>
        </p:spPr>
        <p:txBody>
          <a:bodyPr/>
          <a:lstStyle>
            <a:lvl1pPr marL="0" indent="0">
              <a:lnSpc>
                <a:spcPct val="111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sz="1200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56B-16C0-4C79-B37B-642C008CEE27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2A7E122-FEFE-48F5-B32D-E73212EE0D03}"/>
              </a:ext>
            </a:extLst>
          </p:cNvPr>
          <p:cNvSpPr/>
          <p:nvPr userDrawn="1"/>
        </p:nvSpPr>
        <p:spPr>
          <a:xfrm>
            <a:off x="12326003" y="802697"/>
            <a:ext cx="1352549" cy="52530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800" b="1"/>
              <a:t>NB!</a:t>
            </a:r>
            <a:br>
              <a:rPr lang="nb-NO" sz="1800" b="1"/>
            </a:br>
            <a:r>
              <a:rPr lang="nb-NO" sz="1800" b="1"/>
              <a:t>Høyreklikk på kanten av en av fargefigurene og velg </a:t>
            </a:r>
            <a:r>
              <a:rPr lang="nb-NO" sz="1800" b="1" err="1"/>
              <a:t>fyllfarge</a:t>
            </a:r>
            <a:r>
              <a:rPr lang="nb-NO" sz="1800" b="1"/>
              <a:t> for å endre farge.</a:t>
            </a:r>
            <a:endParaRPr lang="nb-NO" sz="1800"/>
          </a:p>
        </p:txBody>
      </p:sp>
    </p:spTree>
    <p:extLst>
      <p:ext uri="{BB962C8B-B14F-4D97-AF65-F5344CB8AC3E}">
        <p14:creationId xmlns:p14="http://schemas.microsoft.com/office/powerpoint/2010/main" val="25271323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sett for 4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4B4586FB-B64E-40A7-9FCE-B21CA5CC5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939" y="545790"/>
            <a:ext cx="10058122" cy="609211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50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89B97567-0CAD-45A0-955E-D123AC5394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66939" y="1392001"/>
            <a:ext cx="10058122" cy="976421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1750"/>
            </a:lvl1pPr>
            <a:lvl2pPr marL="228646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7B2401-0E69-4B05-BF1A-2E2971666DA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66940" y="2827046"/>
            <a:ext cx="2312970" cy="2950535"/>
          </a:xfrm>
          <a:prstGeom prst="rect">
            <a:avLst/>
          </a:prstGeom>
          <a:solidFill>
            <a:schemeClr val="tx1"/>
          </a:solidFill>
        </p:spPr>
        <p:txBody>
          <a:bodyPr lIns="91440" tIns="45720" rIns="91440" bIns="45720"/>
          <a:lstStyle>
            <a:lvl1pPr algn="l">
              <a:defRPr sz="100">
                <a:solidFill>
                  <a:srgbClr val="010000"/>
                </a:solidFill>
              </a:defRPr>
            </a:lvl1pPr>
            <a:lvl5pPr marL="914583" indent="0">
              <a:buNone/>
              <a:defRPr/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A7B59A5-D263-4E05-B487-DED63E1364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376859" y="3334768"/>
            <a:ext cx="1691860" cy="692626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19BF51-EE50-4922-AAF9-593246BD494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97556" y="4154550"/>
            <a:ext cx="2046129" cy="734240"/>
          </a:xfrm>
        </p:spPr>
        <p:txBody>
          <a:bodyPr>
            <a:noAutofit/>
          </a:bodyPr>
          <a:lstStyle>
            <a:lvl1pPr marL="0" indent="0">
              <a:lnSpc>
                <a:spcPct val="101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FB012886-5325-44B1-9925-1E980979E52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649016" y="2827046"/>
            <a:ext cx="2312970" cy="2950535"/>
          </a:xfrm>
          <a:prstGeom prst="rect">
            <a:avLst/>
          </a:prstGeom>
          <a:solidFill>
            <a:schemeClr val="tx1"/>
          </a:solidFill>
        </p:spPr>
        <p:txBody>
          <a:bodyPr lIns="91440" tIns="45720" rIns="91440" bIns="45720"/>
          <a:lstStyle>
            <a:lvl1pPr algn="l">
              <a:defRPr sz="100">
                <a:solidFill>
                  <a:srgbClr val="010000"/>
                </a:solidFill>
              </a:defRPr>
            </a:lvl1pPr>
            <a:lvl5pPr marL="914583" indent="0">
              <a:buNone/>
              <a:defRPr/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5A9B67DC-3717-475E-9722-7E63457182E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958936" y="3334768"/>
            <a:ext cx="1691860" cy="692626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650F8A08-B931-4E76-BD2B-458BFAAB4F55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3779633" y="4154550"/>
            <a:ext cx="2046129" cy="734240"/>
          </a:xfrm>
        </p:spPr>
        <p:txBody>
          <a:bodyPr/>
          <a:lstStyle>
            <a:lvl1pPr marL="0" indent="0">
              <a:lnSpc>
                <a:spcPct val="101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DC92FB8B-C2EC-4F2F-8E7E-EB4F7891A70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231093" y="2827046"/>
            <a:ext cx="2312970" cy="2950535"/>
          </a:xfrm>
          <a:prstGeom prst="rect">
            <a:avLst/>
          </a:prstGeom>
          <a:solidFill>
            <a:schemeClr val="tx1"/>
          </a:solidFill>
        </p:spPr>
        <p:txBody>
          <a:bodyPr lIns="91440" tIns="45720" rIns="91440" bIns="45720"/>
          <a:lstStyle>
            <a:lvl1pPr algn="l">
              <a:defRPr sz="100">
                <a:solidFill>
                  <a:srgbClr val="010000"/>
                </a:solidFill>
              </a:defRPr>
            </a:lvl1pPr>
            <a:lvl5pPr marL="914583" indent="0">
              <a:buNone/>
              <a:defRPr/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3964FD37-0BD8-4965-9933-E383E6C9CB9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41013" y="3334768"/>
            <a:ext cx="1691860" cy="692626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0AA13761-075B-43DF-A788-4B8644D1CF80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6361710" y="4154550"/>
            <a:ext cx="2046129" cy="734240"/>
          </a:xfrm>
        </p:spPr>
        <p:txBody>
          <a:bodyPr/>
          <a:lstStyle>
            <a:lvl1pPr marL="0" indent="0">
              <a:lnSpc>
                <a:spcPct val="101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5E4AF3A-7546-4F93-A38E-5325633A833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8812091" y="2827046"/>
            <a:ext cx="2312970" cy="2950535"/>
          </a:xfrm>
          <a:prstGeom prst="rect">
            <a:avLst/>
          </a:prstGeom>
          <a:solidFill>
            <a:schemeClr val="tx1"/>
          </a:solidFill>
        </p:spPr>
        <p:txBody>
          <a:bodyPr lIns="91440" tIns="45720" rIns="91440" bIns="45720"/>
          <a:lstStyle>
            <a:lvl1pPr algn="l">
              <a:defRPr sz="100">
                <a:solidFill>
                  <a:srgbClr val="010000"/>
                </a:solidFill>
              </a:defRPr>
            </a:lvl1pPr>
            <a:lvl5pPr marL="914583" indent="0">
              <a:buNone/>
              <a:defRPr/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4A4B2C86-7D32-4F90-9972-008F3696DDE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22011" y="3334768"/>
            <a:ext cx="1691860" cy="692626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B3975A3A-6462-49EE-B3AB-0AB020D3E785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8942708" y="4154550"/>
            <a:ext cx="2046129" cy="734240"/>
          </a:xfrm>
        </p:spPr>
        <p:txBody>
          <a:bodyPr/>
          <a:lstStyle>
            <a:lvl1pPr marL="0" indent="0">
              <a:lnSpc>
                <a:spcPct val="101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addin_colorlist" hidden="1">
            <a:extLst>
              <a:ext uri="{FF2B5EF4-FFF2-40B4-BE49-F238E27FC236}">
                <a16:creationId xmlns:a16="http://schemas.microsoft.com/office/drawing/2014/main" id="{38FEEAAD-820F-4EE0-AEF3-8059F51AD5D9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</a:t>
            </a:r>
            <a:r>
              <a:rPr lang="nb-NO" sz="400"/>
              <a:t>,</a:t>
            </a:r>
          </a:p>
        </p:txBody>
      </p:sp>
      <p:sp>
        <p:nvSpPr>
          <p:cNvPr id="27" name="addin_colorbox" hidden="1">
            <a:extLst>
              <a:ext uri="{FF2B5EF4-FFF2-40B4-BE49-F238E27FC236}">
                <a16:creationId xmlns:a16="http://schemas.microsoft.com/office/drawing/2014/main" id="{9BECD515-A600-469A-AFE9-27BA27BBD5F8}"/>
              </a:ext>
            </a:extLst>
          </p:cNvPr>
          <p:cNvSpPr/>
          <p:nvPr userDrawn="1"/>
        </p:nvSpPr>
        <p:spPr>
          <a:xfrm>
            <a:off x="3812878" y="-283063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addin_colorbox</a:t>
            </a:r>
            <a:endParaRPr lang="nb-NO" sz="4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3D490-539A-4BE0-AFA9-46FDBD1E8B2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7113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stor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E5DA2C4-AD37-46E1-8112-F9FE34AE199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"/>
            <a:ext cx="12192000" cy="685799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A668525-A780-4DD8-A6B5-974D804351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03D2734-7FB3-42D2-B4A6-B3018196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51216" y="3628895"/>
            <a:ext cx="8889568" cy="346289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50" b="0">
                <a:solidFill>
                  <a:schemeClr val="tx1"/>
                </a:solidFill>
              </a:defRPr>
            </a:lvl1pPr>
            <a:lvl2pPr marL="228646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45E3B2B-0532-4A17-99A6-083F18700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1465738"/>
            <a:ext cx="8889569" cy="1662186"/>
          </a:xfrm>
        </p:spPr>
        <p:txBody>
          <a:bodyPr>
            <a:noAutofit/>
          </a:bodyPr>
          <a:lstStyle>
            <a:lvl1pPr>
              <a:defRPr sz="600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2107730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psett med stort ta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156900"/>
            <a:ext cx="4431106" cy="1039002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75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89B97567-0CAD-45A0-955E-D123AC5394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512349"/>
            <a:ext cx="4431106" cy="93198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19000"/>
              </a:lnSpc>
              <a:buNone/>
              <a:defRPr sz="1750">
                <a:solidFill>
                  <a:schemeClr val="bg1"/>
                </a:solidFill>
              </a:defRPr>
            </a:lvl1pPr>
            <a:lvl2pPr marL="228646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1377AE6-A51A-46D8-8A7D-77D6E739D7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54"/>
          </a:xfrm>
          <a:prstGeom prst="rect">
            <a:avLst/>
          </a:prstGeom>
        </p:spPr>
      </p:pic>
      <p:sp>
        <p:nvSpPr>
          <p:cNvPr id="21" name="addin_colorlist" hidden="1">
            <a:extLst>
              <a:ext uri="{FF2B5EF4-FFF2-40B4-BE49-F238E27FC236}">
                <a16:creationId xmlns:a16="http://schemas.microsoft.com/office/drawing/2014/main" id="{CD4E7261-ED75-4C1D-9FC6-4B30ABAB41C8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22" name="addin_background" hidden="1">
            <a:extLst>
              <a:ext uri="{FF2B5EF4-FFF2-40B4-BE49-F238E27FC236}">
                <a16:creationId xmlns:a16="http://schemas.microsoft.com/office/drawing/2014/main" id="{77BD3304-AF5B-4029-97A7-C864D08BF752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23" name="addin_text" hidden="1">
            <a:extLst>
              <a:ext uri="{FF2B5EF4-FFF2-40B4-BE49-F238E27FC236}">
                <a16:creationId xmlns:a16="http://schemas.microsoft.com/office/drawing/2014/main" id="{89D0E736-A03F-4104-9229-613A76D74A12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24" name="addin_logo" hidden="1">
            <a:extLst>
              <a:ext uri="{FF2B5EF4-FFF2-40B4-BE49-F238E27FC236}">
                <a16:creationId xmlns:a16="http://schemas.microsoft.com/office/drawing/2014/main" id="{BFEECC1D-E690-4D24-9144-7FE7075A9C42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  <p:sp>
        <p:nvSpPr>
          <p:cNvPr id="25" name="addin_fillplaceholders" hidden="1">
            <a:extLst>
              <a:ext uri="{FF2B5EF4-FFF2-40B4-BE49-F238E27FC236}">
                <a16:creationId xmlns:a16="http://schemas.microsoft.com/office/drawing/2014/main" id="{4B54CA2C-B12A-43FF-8CD5-F718D8FDD2BC}"/>
              </a:ext>
            </a:extLst>
          </p:cNvPr>
          <p:cNvSpPr/>
          <p:nvPr userDrawn="1"/>
        </p:nvSpPr>
        <p:spPr>
          <a:xfrm>
            <a:off x="3818196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addin_fillplaceholders</a:t>
            </a:r>
            <a:endParaRPr lang="nb-NO" sz="400"/>
          </a:p>
        </p:txBody>
      </p:sp>
      <p:sp>
        <p:nvSpPr>
          <p:cNvPr id="26" name="addin_colorbox" hidden="1">
            <a:extLst>
              <a:ext uri="{FF2B5EF4-FFF2-40B4-BE49-F238E27FC236}">
                <a16:creationId xmlns:a16="http://schemas.microsoft.com/office/drawing/2014/main" id="{1DB47B11-DAD6-4B81-B9EE-D1A397457731}"/>
              </a:ext>
            </a:extLst>
          </p:cNvPr>
          <p:cNvSpPr/>
          <p:nvPr userDrawn="1"/>
        </p:nvSpPr>
        <p:spPr>
          <a:xfrm>
            <a:off x="4527887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addin_colorbox</a:t>
            </a:r>
            <a:endParaRPr lang="nb-NO" sz="400"/>
          </a:p>
        </p:txBody>
      </p:sp>
      <p:pic>
        <p:nvPicPr>
          <p:cNvPr id="27" name="logo_red" hidden="1">
            <a:extLst>
              <a:ext uri="{FF2B5EF4-FFF2-40B4-BE49-F238E27FC236}">
                <a16:creationId xmlns:a16="http://schemas.microsoft.com/office/drawing/2014/main" id="{7E5234FC-A2B7-4283-9626-2492D6159F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28" name="logo_white" hidden="1">
            <a:extLst>
              <a:ext uri="{FF2B5EF4-FFF2-40B4-BE49-F238E27FC236}">
                <a16:creationId xmlns:a16="http://schemas.microsoft.com/office/drawing/2014/main" id="{B7C04D9F-FBA7-4392-829F-02E1BB74EC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34C8BD3C-684E-4C33-B1C4-57948B093B8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664894" y="1550809"/>
            <a:ext cx="3707906" cy="3755181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180000" anchor="ctr">
            <a:noAutofit/>
          </a:bodyPr>
          <a:lstStyle>
            <a:lvl1pPr marL="0" indent="0">
              <a:lnSpc>
                <a:spcPct val="100000"/>
              </a:lnSpc>
              <a:buNone/>
              <a:defRPr sz="200">
                <a:solidFill>
                  <a:srgbClr val="020000"/>
                </a:solidFill>
              </a:defRPr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A7B59A5-D263-4E05-B487-DED63E1364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664894" y="1550809"/>
            <a:ext cx="3707906" cy="3755181"/>
          </a:xfrm>
          <a:prstGeom prst="ellipse">
            <a:avLst/>
          </a:prstGeom>
          <a:noFill/>
          <a:effectLst>
            <a:outerShdw blurRad="50800" dist="50800" dir="5400000" algn="ctr" rotWithShape="0">
              <a:srgbClr val="020000">
                <a:alpha val="0"/>
              </a:srgbClr>
            </a:outerShdw>
          </a:effectLst>
        </p:spPr>
        <p:txBody>
          <a:bodyPr lIns="0" tIns="0" rIns="0" bIns="90000" anchor="ctr">
            <a:noAutofit/>
          </a:bodyPr>
          <a:lstStyle>
            <a:lvl1pPr marL="0" indent="0">
              <a:lnSpc>
                <a:spcPct val="100000"/>
              </a:lnSpc>
              <a:buNone/>
              <a:defRPr sz="17253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##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9AB98-1E6C-4217-B68D-EF58C2831E5F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F0F892BA-B14A-4DA6-84FE-BDEA2B2D07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8247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sett for u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49">
            <a:extLst>
              <a:ext uri="{FF2B5EF4-FFF2-40B4-BE49-F238E27FC236}">
                <a16:creationId xmlns:a16="http://schemas.microsoft.com/office/drawing/2014/main" id="{815073FD-4681-4F89-AA8D-65228DCB0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6" y="531981"/>
            <a:ext cx="8889568" cy="623320"/>
          </a:xfrm>
        </p:spPr>
        <p:txBody>
          <a:bodyPr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259C3B-9AD3-4E6E-92C7-B4FF9DE36C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05787" y="1638489"/>
            <a:ext cx="697928" cy="697311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4663992-F428-46CF-821D-5CCD92614F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490" y="2540294"/>
            <a:ext cx="2021916" cy="467573"/>
          </a:xfrm>
        </p:spPr>
        <p:txBody>
          <a:bodyPr anchor="ctr"/>
          <a:lstStyle>
            <a:lvl1pPr marL="0" indent="0">
              <a:buNone/>
              <a:defRPr sz="2250"/>
            </a:lvl1pPr>
          </a:lstStyle>
          <a:p>
            <a:pPr lvl="0"/>
            <a:r>
              <a:rPr lang="nb-NO"/>
              <a:t>Uke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03737CA-5FB6-4B57-9FB4-A6FAC23144B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48490" y="3048353"/>
            <a:ext cx="2021916" cy="1877861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9F5A0707-582D-47CB-8F11-5E693A36DA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8490" y="4926532"/>
            <a:ext cx="2021916" cy="987273"/>
          </a:xfrm>
          <a:solidFill>
            <a:schemeClr val="tx1"/>
          </a:solidFill>
        </p:spPr>
        <p:txBody>
          <a:bodyPr lIns="187200" tIns="0" rIns="187200" bIns="0" anchor="ctr"/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5" name="Text Placeholder 25">
            <a:extLst>
              <a:ext uri="{FF2B5EF4-FFF2-40B4-BE49-F238E27FC236}">
                <a16:creationId xmlns:a16="http://schemas.microsoft.com/office/drawing/2014/main" id="{602A4221-7C23-43CA-AD4D-2DDBC86DCBA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8490" y="5914122"/>
            <a:ext cx="2021916" cy="485899"/>
          </a:xfrm>
        </p:spPr>
        <p:txBody>
          <a:bodyPr tIns="1764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E3CE4125-67C5-41E0-8452-D58E79AC4D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72751" y="1638489"/>
            <a:ext cx="697928" cy="697311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2C29C512-93BD-4771-834B-2A03457C024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15453" y="2540294"/>
            <a:ext cx="2021916" cy="467573"/>
          </a:xfrm>
        </p:spPr>
        <p:txBody>
          <a:bodyPr anchor="ctr"/>
          <a:lstStyle>
            <a:lvl1pPr marL="0" indent="0">
              <a:buNone/>
              <a:defRPr sz="2250"/>
            </a:lvl1pPr>
          </a:lstStyle>
          <a:p>
            <a:pPr lvl="0"/>
            <a:r>
              <a:rPr lang="nb-NO"/>
              <a:t>Uke</a:t>
            </a:r>
          </a:p>
        </p:txBody>
      </p:sp>
      <p:sp>
        <p:nvSpPr>
          <p:cNvPr id="29" name="Picture Placeholder 20">
            <a:extLst>
              <a:ext uri="{FF2B5EF4-FFF2-40B4-BE49-F238E27FC236}">
                <a16:creationId xmlns:a16="http://schemas.microsoft.com/office/drawing/2014/main" id="{7315A013-84B8-4C90-A357-9C6D8FCB43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915453" y="3048353"/>
            <a:ext cx="2021916" cy="1877861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802CDD40-428A-4B6C-83F9-2DCFF805D1F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915453" y="4926532"/>
            <a:ext cx="2021916" cy="987273"/>
          </a:xfrm>
          <a:solidFill>
            <a:schemeClr val="accent1"/>
          </a:solidFill>
        </p:spPr>
        <p:txBody>
          <a:bodyPr lIns="187200" tIns="0" rIns="187200" bIns="0" anchor="ctr"/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7" name="Text Placeholder 25">
            <a:extLst>
              <a:ext uri="{FF2B5EF4-FFF2-40B4-BE49-F238E27FC236}">
                <a16:creationId xmlns:a16="http://schemas.microsoft.com/office/drawing/2014/main" id="{326B0BE7-29F8-4137-8866-E4D7B254861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15453" y="5914122"/>
            <a:ext cx="2021916" cy="485899"/>
          </a:xfrm>
        </p:spPr>
        <p:txBody>
          <a:bodyPr tIns="176400"/>
          <a:lstStyle>
            <a:lvl1pPr marL="0" indent="0">
              <a:lnSpc>
                <a:spcPct val="100000"/>
              </a:lnSpc>
              <a:buNone/>
              <a:defRPr sz="10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62EFE546-2CDE-41F0-B6D6-115CF735F8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739714" y="1638489"/>
            <a:ext cx="697928" cy="697311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C33C8C0F-2011-4586-9B27-F378C5DF9A4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416" y="2540294"/>
            <a:ext cx="2021916" cy="467573"/>
          </a:xfrm>
        </p:spPr>
        <p:txBody>
          <a:bodyPr anchor="ctr"/>
          <a:lstStyle>
            <a:lvl1pPr marL="0" indent="0">
              <a:buNone/>
              <a:defRPr sz="2250"/>
            </a:lvl1pPr>
          </a:lstStyle>
          <a:p>
            <a:pPr lvl="0"/>
            <a:r>
              <a:rPr lang="nb-NO"/>
              <a:t>Uke</a:t>
            </a:r>
          </a:p>
        </p:txBody>
      </p:sp>
      <p:sp>
        <p:nvSpPr>
          <p:cNvPr id="35" name="Picture Placeholder 20">
            <a:extLst>
              <a:ext uri="{FF2B5EF4-FFF2-40B4-BE49-F238E27FC236}">
                <a16:creationId xmlns:a16="http://schemas.microsoft.com/office/drawing/2014/main" id="{08CF0A52-F034-4036-8A4F-E50B222ED7D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082416" y="3048353"/>
            <a:ext cx="2021916" cy="1877861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56604655-D313-4FBA-BCB4-0701F6EDF77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082416" y="4926532"/>
            <a:ext cx="2021916" cy="987273"/>
          </a:xfrm>
          <a:solidFill>
            <a:schemeClr val="accent2"/>
          </a:solidFill>
        </p:spPr>
        <p:txBody>
          <a:bodyPr lIns="187200" tIns="0" rIns="187200" bIns="0" anchor="ctr"/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9" name="Text Placeholder 25">
            <a:extLst>
              <a:ext uri="{FF2B5EF4-FFF2-40B4-BE49-F238E27FC236}">
                <a16:creationId xmlns:a16="http://schemas.microsoft.com/office/drawing/2014/main" id="{6E808BD2-7DA2-4F02-9C9C-350C366A8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082416" y="5914122"/>
            <a:ext cx="2021916" cy="485899"/>
          </a:xfrm>
        </p:spPr>
        <p:txBody>
          <a:bodyPr tIns="176400"/>
          <a:lstStyle>
            <a:lvl1pPr marL="0" indent="0">
              <a:lnSpc>
                <a:spcPct val="100000"/>
              </a:lnSpc>
              <a:buNone/>
              <a:defRPr sz="10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4ACF10FE-DA9F-46D9-88EB-D0DF22CE7B1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911929" y="1638489"/>
            <a:ext cx="697928" cy="697311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39" name="Text Placeholder 11">
            <a:extLst>
              <a:ext uri="{FF2B5EF4-FFF2-40B4-BE49-F238E27FC236}">
                <a16:creationId xmlns:a16="http://schemas.microsoft.com/office/drawing/2014/main" id="{6AE438C6-04D2-4ADF-8EB2-D60FEC85DE5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54631" y="2540294"/>
            <a:ext cx="2021916" cy="467573"/>
          </a:xfrm>
        </p:spPr>
        <p:txBody>
          <a:bodyPr anchor="ctr"/>
          <a:lstStyle>
            <a:lvl1pPr marL="0" indent="0">
              <a:buNone/>
              <a:defRPr sz="2250"/>
            </a:lvl1pPr>
          </a:lstStyle>
          <a:p>
            <a:pPr lvl="0"/>
            <a:r>
              <a:rPr lang="nb-NO"/>
              <a:t>Uke</a:t>
            </a:r>
          </a:p>
        </p:txBody>
      </p:sp>
      <p:sp>
        <p:nvSpPr>
          <p:cNvPr id="40" name="Picture Placeholder 20">
            <a:extLst>
              <a:ext uri="{FF2B5EF4-FFF2-40B4-BE49-F238E27FC236}">
                <a16:creationId xmlns:a16="http://schemas.microsoft.com/office/drawing/2014/main" id="{2FB42718-DA1F-48C1-8F04-869BC22BA10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254631" y="3048353"/>
            <a:ext cx="2021916" cy="1877861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0920F658-7853-4995-9390-09B5E19AF67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254631" y="4926532"/>
            <a:ext cx="2021916" cy="987273"/>
          </a:xfrm>
          <a:solidFill>
            <a:schemeClr val="accent4"/>
          </a:solidFill>
        </p:spPr>
        <p:txBody>
          <a:bodyPr lIns="187200" tIns="0" rIns="187200" bIns="0" anchor="ctr"/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ECD568DE-25E5-44B9-B992-13B5A4CFA21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254632" y="5914122"/>
            <a:ext cx="2021916" cy="485899"/>
          </a:xfrm>
        </p:spPr>
        <p:txBody>
          <a:bodyPr tIns="176400"/>
          <a:lstStyle>
            <a:lvl1pPr marL="0" indent="0">
              <a:lnSpc>
                <a:spcPct val="100000"/>
              </a:lnSpc>
              <a:buNone/>
              <a:defRPr sz="10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3" name="Text Placeholder 15">
            <a:extLst>
              <a:ext uri="{FF2B5EF4-FFF2-40B4-BE49-F238E27FC236}">
                <a16:creationId xmlns:a16="http://schemas.microsoft.com/office/drawing/2014/main" id="{7D53D2D9-FFD1-4A0D-9830-419B92C45CA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84143" y="1638489"/>
            <a:ext cx="697928" cy="697311"/>
          </a:xfrm>
          <a:prstGeom prst="ellipse">
            <a:avLst/>
          </a:prstGeom>
          <a:solidFill>
            <a:schemeClr val="accent5"/>
          </a:solidFill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4501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44" name="Text Placeholder 11">
            <a:extLst>
              <a:ext uri="{FF2B5EF4-FFF2-40B4-BE49-F238E27FC236}">
                <a16:creationId xmlns:a16="http://schemas.microsoft.com/office/drawing/2014/main" id="{84C427EA-0BDA-48D8-BFA5-66EF909FBE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426846" y="2540294"/>
            <a:ext cx="2021916" cy="467573"/>
          </a:xfrm>
        </p:spPr>
        <p:txBody>
          <a:bodyPr anchor="ctr"/>
          <a:lstStyle>
            <a:lvl1pPr marL="0" indent="0">
              <a:buNone/>
              <a:defRPr sz="2250"/>
            </a:lvl1pPr>
          </a:lstStyle>
          <a:p>
            <a:pPr lvl="0"/>
            <a:r>
              <a:rPr lang="nb-NO"/>
              <a:t>Uke</a:t>
            </a:r>
          </a:p>
        </p:txBody>
      </p:sp>
      <p:sp>
        <p:nvSpPr>
          <p:cNvPr id="45" name="Picture Placeholder 20">
            <a:extLst>
              <a:ext uri="{FF2B5EF4-FFF2-40B4-BE49-F238E27FC236}">
                <a16:creationId xmlns:a16="http://schemas.microsoft.com/office/drawing/2014/main" id="{9C2D97E3-6858-40D5-A927-D41A2551319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9426846" y="3048353"/>
            <a:ext cx="2021916" cy="1877861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62" name="Text Placeholder 11">
            <a:extLst>
              <a:ext uri="{FF2B5EF4-FFF2-40B4-BE49-F238E27FC236}">
                <a16:creationId xmlns:a16="http://schemas.microsoft.com/office/drawing/2014/main" id="{EAEB5378-BD0C-4474-AD98-0EA7A41BBAA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426846" y="4926532"/>
            <a:ext cx="2021916" cy="987273"/>
          </a:xfrm>
          <a:solidFill>
            <a:schemeClr val="accent5"/>
          </a:solidFill>
        </p:spPr>
        <p:txBody>
          <a:bodyPr lIns="187200" tIns="0" rIns="187200" bIns="0" anchor="ctr"/>
          <a:lstStyle>
            <a:lvl1pPr marL="0" indent="0">
              <a:lnSpc>
                <a:spcPts val="2200"/>
              </a:lnSpc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3" name="Text Placeholder 25">
            <a:extLst>
              <a:ext uri="{FF2B5EF4-FFF2-40B4-BE49-F238E27FC236}">
                <a16:creationId xmlns:a16="http://schemas.microsoft.com/office/drawing/2014/main" id="{978FE53C-056B-4D54-9207-D26E6ADE29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426846" y="5914122"/>
            <a:ext cx="2021916" cy="485899"/>
          </a:xfrm>
        </p:spPr>
        <p:txBody>
          <a:bodyPr tIns="176400"/>
          <a:lstStyle>
            <a:lvl1pPr marL="0" indent="0">
              <a:lnSpc>
                <a:spcPct val="100000"/>
              </a:lnSpc>
              <a:buNone/>
              <a:defRPr sz="1000" b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086B7FD-36DF-41AC-850C-CB472DB92508}"/>
              </a:ext>
            </a:extLst>
          </p:cNvPr>
          <p:cNvSpPr/>
          <p:nvPr userDrawn="1"/>
        </p:nvSpPr>
        <p:spPr>
          <a:xfrm>
            <a:off x="12326003" y="802697"/>
            <a:ext cx="1445273" cy="52530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800" b="1"/>
              <a:t>NB!</a:t>
            </a:r>
            <a:br>
              <a:rPr lang="nb-NO" sz="1800" b="1"/>
            </a:br>
            <a:r>
              <a:rPr lang="nb-NO" sz="1800" b="1"/>
              <a:t>Bytt farge ved å </a:t>
            </a:r>
            <a:r>
              <a:rPr lang="nb-NO" sz="1800" b="1" err="1"/>
              <a:t>høyreklikke</a:t>
            </a:r>
            <a:r>
              <a:rPr lang="nb-NO" sz="1800" b="1"/>
              <a:t> på kanten av boksene/sirklene og velg fyll farge.</a:t>
            </a:r>
            <a:endParaRPr lang="nb-NO" sz="1800"/>
          </a:p>
        </p:txBody>
      </p:sp>
      <p:sp>
        <p:nvSpPr>
          <p:cNvPr id="8" name="addin_background" hidden="1">
            <a:extLst>
              <a:ext uri="{FF2B5EF4-FFF2-40B4-BE49-F238E27FC236}">
                <a16:creationId xmlns:a16="http://schemas.microsoft.com/office/drawing/2014/main" id="{25A3F966-1981-43B5-A6CF-11BE16D9D392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9" name="addin_text" hidden="1">
            <a:extLst>
              <a:ext uri="{FF2B5EF4-FFF2-40B4-BE49-F238E27FC236}">
                <a16:creationId xmlns:a16="http://schemas.microsoft.com/office/drawing/2014/main" id="{AE77DADE-C213-448C-B9CD-C482FBAE5258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5" name="addin_logo" hidden="1">
            <a:extLst>
              <a:ext uri="{FF2B5EF4-FFF2-40B4-BE49-F238E27FC236}">
                <a16:creationId xmlns:a16="http://schemas.microsoft.com/office/drawing/2014/main" id="{430693C5-BB2B-4F4A-8857-D16A283956B5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39551150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sett med 4 farge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49">
            <a:extLst>
              <a:ext uri="{FF2B5EF4-FFF2-40B4-BE49-F238E27FC236}">
                <a16:creationId xmlns:a16="http://schemas.microsoft.com/office/drawing/2014/main" id="{EEF99F48-5430-4F45-875C-9F6A2EEE2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6" y="531981"/>
            <a:ext cx="8889568" cy="623320"/>
          </a:xfrm>
        </p:spPr>
        <p:txBody>
          <a:bodyPr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8" name="Text Placeholder 4">
            <a:extLst>
              <a:ext uri="{FF2B5EF4-FFF2-40B4-BE49-F238E27FC236}">
                <a16:creationId xmlns:a16="http://schemas.microsoft.com/office/drawing/2014/main" id="{F730FD7F-406E-478C-AD7B-2C568897979F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747995" y="1623918"/>
            <a:ext cx="2592518" cy="18468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0" name="Text Placeholder 4">
            <a:extLst>
              <a:ext uri="{FF2B5EF4-FFF2-40B4-BE49-F238E27FC236}">
                <a16:creationId xmlns:a16="http://schemas.microsoft.com/office/drawing/2014/main" id="{E1EC2B07-2370-4E4B-80CA-BAA3C1C36A5F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0020314" y="3792868"/>
            <a:ext cx="1988594" cy="184687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9" name="Text Placeholder 4">
            <a:extLst>
              <a:ext uri="{FF2B5EF4-FFF2-40B4-BE49-F238E27FC236}">
                <a16:creationId xmlns:a16="http://schemas.microsoft.com/office/drawing/2014/main" id="{82B434D8-D2D5-498A-956A-7A6501D67512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799740" y="6128480"/>
            <a:ext cx="2592518" cy="184687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1" name="Text Placeholder 4">
            <a:extLst>
              <a:ext uri="{FF2B5EF4-FFF2-40B4-BE49-F238E27FC236}">
                <a16:creationId xmlns:a16="http://schemas.microsoft.com/office/drawing/2014/main" id="{EC92D155-52C0-4CB0-864C-1673B52840C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83092" y="3793375"/>
            <a:ext cx="1963090" cy="184687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7DBE9-B75A-40E4-BBA8-461062C4763B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2489025" y="2010724"/>
            <a:ext cx="3606974" cy="1934634"/>
          </a:xfrm>
          <a:solidFill>
            <a:srgbClr val="00205B"/>
          </a:solidFill>
        </p:spPr>
        <p:txBody>
          <a:bodyPr lIns="468000" rIns="468000" bIns="1026000" anchor="b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AE718A1-994E-491A-A794-628FFD6CFB55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6096000" y="2010724"/>
            <a:ext cx="3606974" cy="1934634"/>
          </a:xfrm>
          <a:solidFill>
            <a:schemeClr val="accent1">
              <a:lumMod val="75000"/>
            </a:schemeClr>
          </a:solidFill>
        </p:spPr>
        <p:txBody>
          <a:bodyPr lIns="468000" rIns="468000" bIns="1026000" anchor="b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26530A8-9EDD-4766-A154-CC84518E4B1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2489026" y="3940040"/>
            <a:ext cx="3606974" cy="1934634"/>
          </a:xfrm>
          <a:solidFill>
            <a:schemeClr val="accent1"/>
          </a:solidFill>
        </p:spPr>
        <p:txBody>
          <a:bodyPr lIns="468000" rIns="468000" bIns="1026000" anchor="b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33E45CB-52B7-4DCC-99AF-BB9EA2937964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6095998" y="3940040"/>
            <a:ext cx="3606976" cy="1934634"/>
          </a:xfrm>
          <a:solidFill>
            <a:schemeClr val="accent2"/>
          </a:solidFill>
        </p:spPr>
        <p:txBody>
          <a:bodyPr lIns="468000" rIns="468000" bIns="1026000" anchor="b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addin_background" hidden="1">
            <a:extLst>
              <a:ext uri="{FF2B5EF4-FFF2-40B4-BE49-F238E27FC236}">
                <a16:creationId xmlns:a16="http://schemas.microsoft.com/office/drawing/2014/main" id="{25A3F966-1981-43B5-A6CF-11BE16D9D392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9" name="addin_text" hidden="1">
            <a:extLst>
              <a:ext uri="{FF2B5EF4-FFF2-40B4-BE49-F238E27FC236}">
                <a16:creationId xmlns:a16="http://schemas.microsoft.com/office/drawing/2014/main" id="{AE77DADE-C213-448C-B9CD-C482FBAE5258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5" name="addin_logo" hidden="1">
            <a:extLst>
              <a:ext uri="{FF2B5EF4-FFF2-40B4-BE49-F238E27FC236}">
                <a16:creationId xmlns:a16="http://schemas.microsoft.com/office/drawing/2014/main" id="{430693C5-BB2B-4F4A-8857-D16A283956B5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C13CE7-607E-43F7-A776-607D9F592E0E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2996253" y="2996937"/>
            <a:ext cx="2592518" cy="769441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C8C3FDB9-96CC-4F47-9EFA-3330AB629B63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603228" y="2996937"/>
            <a:ext cx="2592518" cy="769441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1" name="Text Placeholder 4">
            <a:extLst>
              <a:ext uri="{FF2B5EF4-FFF2-40B4-BE49-F238E27FC236}">
                <a16:creationId xmlns:a16="http://schemas.microsoft.com/office/drawing/2014/main" id="{310CF310-43A0-4814-8440-0EBC96FC00B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996253" y="4950467"/>
            <a:ext cx="2592518" cy="76944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7" name="Text Placeholder 4">
            <a:extLst>
              <a:ext uri="{FF2B5EF4-FFF2-40B4-BE49-F238E27FC236}">
                <a16:creationId xmlns:a16="http://schemas.microsoft.com/office/drawing/2014/main" id="{E3D5358A-D3CF-47AE-9492-55852FFBCEF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6603226" y="4931571"/>
            <a:ext cx="2592518" cy="769441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2EBED51-1556-480A-8100-38228AE38B46}"/>
              </a:ext>
            </a:extLst>
          </p:cNvPr>
          <p:cNvSpPr/>
          <p:nvPr userDrawn="1"/>
        </p:nvSpPr>
        <p:spPr>
          <a:xfrm>
            <a:off x="12326003" y="802697"/>
            <a:ext cx="1352549" cy="52530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800" b="1"/>
              <a:t>NB!</a:t>
            </a:r>
            <a:br>
              <a:rPr lang="nb-NO" sz="1800" b="1"/>
            </a:br>
            <a:r>
              <a:rPr lang="nb-NO" sz="1800" b="1"/>
              <a:t>Høyreklikk på kanten av en av fargefigurene og velg </a:t>
            </a:r>
            <a:r>
              <a:rPr lang="nb-NO" sz="1800" b="1" err="1"/>
              <a:t>fyllfarge</a:t>
            </a:r>
            <a:r>
              <a:rPr lang="nb-NO" sz="1800" b="1"/>
              <a:t> for å endre farge.</a:t>
            </a:r>
            <a:endParaRPr lang="nb-NO" sz="1800"/>
          </a:p>
        </p:txBody>
      </p:sp>
    </p:spTree>
    <p:extLst>
      <p:ext uri="{BB962C8B-B14F-4D97-AF65-F5344CB8AC3E}">
        <p14:creationId xmlns:p14="http://schemas.microsoft.com/office/powerpoint/2010/main" val="41439501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sett for 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5Line">
            <a:extLst>
              <a:ext uri="{FF2B5EF4-FFF2-40B4-BE49-F238E27FC236}">
                <a16:creationId xmlns:a16="http://schemas.microsoft.com/office/drawing/2014/main" id="{9A51B7D6-3B1B-4FDE-82BA-918DAED63B7D}"/>
              </a:ext>
            </a:extLst>
          </p:cNvPr>
          <p:cNvCxnSpPr>
            <a:cxnSpLocks/>
          </p:cNvCxnSpPr>
          <p:nvPr userDrawn="1"/>
        </p:nvCxnSpPr>
        <p:spPr>
          <a:xfrm>
            <a:off x="1055370" y="3738930"/>
            <a:ext cx="10081260" cy="0"/>
          </a:xfrm>
          <a:prstGeom prst="line">
            <a:avLst/>
          </a:prstGeom>
          <a:ln w="25400" cap="sq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ddin_text" hidden="1">
            <a:extLst>
              <a:ext uri="{FF2B5EF4-FFF2-40B4-BE49-F238E27FC236}">
                <a16:creationId xmlns:a16="http://schemas.microsoft.com/office/drawing/2014/main" id="{2172879A-392A-4D2E-B0C1-D7894C7EE1EB}"/>
              </a:ext>
            </a:extLst>
          </p:cNvPr>
          <p:cNvSpPr/>
          <p:nvPr userDrawn="1"/>
        </p:nvSpPr>
        <p:spPr>
          <a:xfrm>
            <a:off x="3942569" y="-571566"/>
            <a:ext cx="1178550" cy="4810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err="1"/>
              <a:t>addin_text</a:t>
            </a:r>
            <a:endParaRPr lang="nb-NO" sz="800"/>
          </a:p>
        </p:txBody>
      </p:sp>
      <p:sp>
        <p:nvSpPr>
          <p:cNvPr id="28" name="addin_background" hidden="1">
            <a:extLst>
              <a:ext uri="{FF2B5EF4-FFF2-40B4-BE49-F238E27FC236}">
                <a16:creationId xmlns:a16="http://schemas.microsoft.com/office/drawing/2014/main" id="{CD1B9859-A1C2-4471-8C73-05761E4409AB}"/>
              </a:ext>
            </a:extLst>
          </p:cNvPr>
          <p:cNvSpPr/>
          <p:nvPr userDrawn="1"/>
        </p:nvSpPr>
        <p:spPr>
          <a:xfrm>
            <a:off x="0" y="-571566"/>
            <a:ext cx="1178550" cy="4810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err="1"/>
              <a:t>addin_background</a:t>
            </a:r>
            <a:endParaRPr lang="nb-NO" sz="800"/>
          </a:p>
        </p:txBody>
      </p:sp>
      <p:sp>
        <p:nvSpPr>
          <p:cNvPr id="21" name="addin_placeholderline" hidden="1">
            <a:extLst>
              <a:ext uri="{FF2B5EF4-FFF2-40B4-BE49-F238E27FC236}">
                <a16:creationId xmlns:a16="http://schemas.microsoft.com/office/drawing/2014/main" id="{70E16268-3C34-49E9-93F6-BBA5ECF10A29}"/>
              </a:ext>
            </a:extLst>
          </p:cNvPr>
          <p:cNvSpPr/>
          <p:nvPr userDrawn="1"/>
        </p:nvSpPr>
        <p:spPr>
          <a:xfrm>
            <a:off x="9977348" y="-616731"/>
            <a:ext cx="1178550" cy="4810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err="1"/>
              <a:t>addin_placeholderline</a:t>
            </a:r>
            <a:endParaRPr lang="nb-NO" sz="800"/>
          </a:p>
        </p:txBody>
      </p:sp>
      <p:sp>
        <p:nvSpPr>
          <p:cNvPr id="103" name="Content" hidden="1">
            <a:extLst>
              <a:ext uri="{FF2B5EF4-FFF2-40B4-BE49-F238E27FC236}">
                <a16:creationId xmlns:a16="http://schemas.microsoft.com/office/drawing/2014/main" id="{73927BE4-AA79-48F1-A095-2335B011421D}"/>
              </a:ext>
            </a:extLst>
          </p:cNvPr>
          <p:cNvSpPr txBox="1"/>
          <p:nvPr userDrawn="1"/>
        </p:nvSpPr>
        <p:spPr>
          <a:xfrm>
            <a:off x="4111027" y="2815842"/>
            <a:ext cx="1473002" cy="3898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nb-NO" sz="2000" b="1">
                <a:solidFill>
                  <a:schemeClr val="dk1"/>
                </a:solidFill>
                <a:latin typeface="+mn-lt"/>
              </a:rPr>
              <a:t>Tittel</a:t>
            </a:r>
          </a:p>
          <a:p>
            <a:pPr algn="ctr"/>
            <a:r>
              <a:rPr lang="nb-NO" sz="700" b="1">
                <a:solidFill>
                  <a:schemeClr val="dk1"/>
                </a:solidFill>
                <a:latin typeface="+mn-lt"/>
              </a:rPr>
              <a:t>Tekst</a:t>
            </a:r>
          </a:p>
        </p:txBody>
      </p:sp>
      <p:cxnSp>
        <p:nvCxnSpPr>
          <p:cNvPr id="104" name="Line">
            <a:extLst>
              <a:ext uri="{FF2B5EF4-FFF2-40B4-BE49-F238E27FC236}">
                <a16:creationId xmlns:a16="http://schemas.microsoft.com/office/drawing/2014/main" id="{F0925A04-C27A-4E04-BFED-9D3137619477}"/>
              </a:ext>
            </a:extLst>
          </p:cNvPr>
          <p:cNvCxnSpPr>
            <a:cxnSpLocks/>
          </p:cNvCxnSpPr>
          <p:nvPr userDrawn="1"/>
        </p:nvCxnSpPr>
        <p:spPr>
          <a:xfrm>
            <a:off x="2495550" y="3738930"/>
            <a:ext cx="7200900" cy="0"/>
          </a:xfrm>
          <a:prstGeom prst="line">
            <a:avLst/>
          </a:prstGeom>
          <a:ln w="25400" cap="sq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addin_timeline" hidden="1">
            <a:extLst>
              <a:ext uri="{FF2B5EF4-FFF2-40B4-BE49-F238E27FC236}">
                <a16:creationId xmlns:a16="http://schemas.microsoft.com/office/drawing/2014/main" id="{A6A542BE-821C-4C8C-A057-FB1B2D13EF1D}"/>
              </a:ext>
            </a:extLst>
          </p:cNvPr>
          <p:cNvSpPr/>
          <p:nvPr userDrawn="1"/>
        </p:nvSpPr>
        <p:spPr>
          <a:xfrm>
            <a:off x="9977348" y="-1187108"/>
            <a:ext cx="1178550" cy="4810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800" err="1"/>
              <a:t>addin_timeline</a:t>
            </a:r>
            <a:endParaRPr lang="nb-NO" sz="800"/>
          </a:p>
        </p:txBody>
      </p:sp>
      <p:pic>
        <p:nvPicPr>
          <p:cNvPr id="25" name="logo_green" hidden="1">
            <a:extLst>
              <a:ext uri="{FF2B5EF4-FFF2-40B4-BE49-F238E27FC236}">
                <a16:creationId xmlns:a16="http://schemas.microsoft.com/office/drawing/2014/main" id="{B457DE70-CC38-499E-9FFD-02274FD459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956" y="6348589"/>
            <a:ext cx="691574" cy="203191"/>
          </a:xfrm>
          <a:prstGeom prst="rect">
            <a:avLst/>
          </a:prstGeom>
        </p:spPr>
      </p:pic>
      <p:pic>
        <p:nvPicPr>
          <p:cNvPr id="27" name="logo_blue" hidden="1">
            <a:extLst>
              <a:ext uri="{FF2B5EF4-FFF2-40B4-BE49-F238E27FC236}">
                <a16:creationId xmlns:a16="http://schemas.microsoft.com/office/drawing/2014/main" id="{4BC78830-C761-4314-B154-0AB6A90DB9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56" y="6348589"/>
            <a:ext cx="691574" cy="203191"/>
          </a:xfrm>
          <a:prstGeom prst="rect">
            <a:avLst/>
          </a:prstGeom>
        </p:spPr>
      </p:pic>
      <p:pic>
        <p:nvPicPr>
          <p:cNvPr id="29" name="logo_white" hidden="1">
            <a:extLst>
              <a:ext uri="{FF2B5EF4-FFF2-40B4-BE49-F238E27FC236}">
                <a16:creationId xmlns:a16="http://schemas.microsoft.com/office/drawing/2014/main" id="{336E5A8D-DABD-4895-80C2-78CAEC11699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4956" y="6348589"/>
            <a:ext cx="691574" cy="203191"/>
          </a:xfrm>
          <a:prstGeom prst="rect">
            <a:avLst/>
          </a:prstGeom>
        </p:spPr>
      </p:pic>
      <p:grpSp>
        <p:nvGrpSpPr>
          <p:cNvPr id="13" name="Point" hidden="1">
            <a:extLst>
              <a:ext uri="{FF2B5EF4-FFF2-40B4-BE49-F238E27FC236}">
                <a16:creationId xmlns:a16="http://schemas.microsoft.com/office/drawing/2014/main" id="{B6EA9D3A-E1EE-4C63-A623-A8C93CF1A11B}"/>
              </a:ext>
            </a:extLst>
          </p:cNvPr>
          <p:cNvGrpSpPr/>
          <p:nvPr userDrawn="1"/>
        </p:nvGrpSpPr>
        <p:grpSpPr>
          <a:xfrm>
            <a:off x="4809033" y="3284469"/>
            <a:ext cx="100800" cy="504861"/>
            <a:chOff x="4809033" y="3627369"/>
            <a:chExt cx="100800" cy="504861"/>
          </a:xfrm>
        </p:grpSpPr>
        <p:sp>
          <p:nvSpPr>
            <p:cNvPr id="108" name="Bullet">
              <a:extLst>
                <a:ext uri="{FF2B5EF4-FFF2-40B4-BE49-F238E27FC236}">
                  <a16:creationId xmlns:a16="http://schemas.microsoft.com/office/drawing/2014/main" id="{0D97A289-FF4C-4339-917F-AB952B4462CB}"/>
                </a:ext>
              </a:extLst>
            </p:cNvPr>
            <p:cNvSpPr/>
            <p:nvPr/>
          </p:nvSpPr>
          <p:spPr>
            <a:xfrm>
              <a:off x="4809033" y="4031430"/>
              <a:ext cx="100800" cy="100800"/>
            </a:xfrm>
            <a:custGeom>
              <a:avLst/>
              <a:gdLst>
                <a:gd name="connsiteX0" fmla="*/ 373576 w 373575"/>
                <a:gd name="connsiteY0" fmla="*/ 186788 h 373575"/>
                <a:gd name="connsiteX1" fmla="*/ 186788 w 373575"/>
                <a:gd name="connsiteY1" fmla="*/ 373576 h 373575"/>
                <a:gd name="connsiteX2" fmla="*/ 0 w 373575"/>
                <a:gd name="connsiteY2" fmla="*/ 186788 h 373575"/>
                <a:gd name="connsiteX3" fmla="*/ 186788 w 373575"/>
                <a:gd name="connsiteY3" fmla="*/ 0 h 373575"/>
                <a:gd name="connsiteX4" fmla="*/ 373576 w 373575"/>
                <a:gd name="connsiteY4" fmla="*/ 186788 h 37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575" h="373575">
                  <a:moveTo>
                    <a:pt x="373576" y="186788"/>
                  </a:moveTo>
                  <a:cubicBezTo>
                    <a:pt x="373576" y="290279"/>
                    <a:pt x="290279" y="373576"/>
                    <a:pt x="186788" y="373576"/>
                  </a:cubicBezTo>
                  <a:cubicBezTo>
                    <a:pt x="83297" y="373576"/>
                    <a:pt x="0" y="290279"/>
                    <a:pt x="0" y="186788"/>
                  </a:cubicBezTo>
                  <a:cubicBezTo>
                    <a:pt x="0" y="83297"/>
                    <a:pt x="83297" y="0"/>
                    <a:pt x="186788" y="0"/>
                  </a:cubicBezTo>
                  <a:cubicBezTo>
                    <a:pt x="290279" y="0"/>
                    <a:pt x="373576" y="83297"/>
                    <a:pt x="373576" y="186788"/>
                  </a:cubicBezTo>
                </a:path>
              </a:pathLst>
            </a:custGeom>
            <a:solidFill>
              <a:schemeClr val="tx2"/>
            </a:solidFill>
            <a:ln w="1270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b-NO" sz="900" b="1"/>
            </a:p>
          </p:txBody>
        </p:sp>
        <p:cxnSp>
          <p:nvCxnSpPr>
            <p:cNvPr id="7" name="Linje">
              <a:extLst>
                <a:ext uri="{FF2B5EF4-FFF2-40B4-BE49-F238E27FC236}">
                  <a16:creationId xmlns:a16="http://schemas.microsoft.com/office/drawing/2014/main" id="{2F0F5027-153D-4939-AA3B-4F5B654BBA2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859433" y="3627369"/>
              <a:ext cx="0" cy="342000"/>
            </a:xfrm>
            <a:prstGeom prst="line">
              <a:avLst/>
            </a:prstGeom>
            <a:ln w="12700">
              <a:solidFill>
                <a:schemeClr val="tx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VisibleLine">
            <a:extLst>
              <a:ext uri="{FF2B5EF4-FFF2-40B4-BE49-F238E27FC236}">
                <a16:creationId xmlns:a16="http://schemas.microsoft.com/office/drawing/2014/main" id="{974D971E-23FA-4FD6-9F42-A7FE0582C6B9}"/>
              </a:ext>
            </a:extLst>
          </p:cNvPr>
          <p:cNvCxnSpPr/>
          <p:nvPr userDrawn="1"/>
        </p:nvCxnSpPr>
        <p:spPr>
          <a:xfrm>
            <a:off x="634956" y="3738930"/>
            <a:ext cx="10922089" cy="0"/>
          </a:xfrm>
          <a:prstGeom prst="line">
            <a:avLst/>
          </a:prstGeom>
          <a:ln w="25400" cap="sq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Line">
            <a:extLst>
              <a:ext uri="{FF2B5EF4-FFF2-40B4-BE49-F238E27FC236}">
                <a16:creationId xmlns:a16="http://schemas.microsoft.com/office/drawing/2014/main" id="{1312EA5C-1204-4005-AE89-8C62373A9B3A}"/>
              </a:ext>
            </a:extLst>
          </p:cNvPr>
          <p:cNvCxnSpPr>
            <a:cxnSpLocks/>
          </p:cNvCxnSpPr>
          <p:nvPr userDrawn="1"/>
        </p:nvCxnSpPr>
        <p:spPr>
          <a:xfrm>
            <a:off x="4253208" y="3738930"/>
            <a:ext cx="3685584" cy="0"/>
          </a:xfrm>
          <a:prstGeom prst="line">
            <a:avLst/>
          </a:prstGeom>
          <a:ln w="25400" cap="sq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FCB390C3-E243-4BB6-8E0A-4FA13E41F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7C5788E-59B7-47B0-AB3D-56686CF1C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9A0D167-F330-42CB-8C98-6E96A6F5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0D169-5AAD-4761-A165-221D39B972A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8EB7374C-1748-4396-8EB9-FEBB6BE0D2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370" y="397943"/>
            <a:ext cx="10081260" cy="1330104"/>
          </a:xfrm>
        </p:spPr>
        <p:txBody>
          <a:bodyPr tIns="82800" anchor="t">
            <a:noAutofit/>
          </a:bodyPr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legge til tekst her på to linjer</a:t>
            </a:r>
          </a:p>
        </p:txBody>
      </p:sp>
    </p:spTree>
    <p:extLst>
      <p:ext uri="{BB962C8B-B14F-4D97-AF65-F5344CB8AC3E}">
        <p14:creationId xmlns:p14="http://schemas.microsoft.com/office/powerpoint/2010/main" val="30132561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9CC68D-0A5B-4767-B948-FE5A023B7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9EDF6F-928D-4ECE-B44A-FAB91957F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364379-5D4F-48B1-8420-F368BF90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FCB5-E88D-44DE-864C-C8D8C1D66AF0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89852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e 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8EF06B8-27B7-4100-AE72-5226D021A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2083" y="2260413"/>
            <a:ext cx="4733288" cy="1883109"/>
          </a:xfrm>
          <a:prstGeom prst="rect">
            <a:avLst/>
          </a:prstGeom>
        </p:spPr>
      </p:pic>
      <p:sp>
        <p:nvSpPr>
          <p:cNvPr id="3" name="addin_colorlist" hidden="1">
            <a:extLst>
              <a:ext uri="{FF2B5EF4-FFF2-40B4-BE49-F238E27FC236}">
                <a16:creationId xmlns:a16="http://schemas.microsoft.com/office/drawing/2014/main" id="{7DB3258E-F0BE-4285-880C-998060893AA8}"/>
              </a:ext>
            </a:extLst>
          </p:cNvPr>
          <p:cNvSpPr/>
          <p:nvPr userDrawn="1"/>
        </p:nvSpPr>
        <p:spPr>
          <a:xfrm>
            <a:off x="707877" y="-590651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</a:t>
            </a:r>
            <a:endParaRPr lang="nb-NO" sz="400"/>
          </a:p>
        </p:txBody>
      </p:sp>
      <p:sp>
        <p:nvSpPr>
          <p:cNvPr id="4" name="addin_background" hidden="1">
            <a:extLst>
              <a:ext uri="{FF2B5EF4-FFF2-40B4-BE49-F238E27FC236}">
                <a16:creationId xmlns:a16="http://schemas.microsoft.com/office/drawing/2014/main" id="{3A25DFA9-6AEE-406B-AFBD-D2F0B9864275}"/>
              </a:ext>
            </a:extLst>
          </p:cNvPr>
          <p:cNvSpPr/>
          <p:nvPr userDrawn="1"/>
        </p:nvSpPr>
        <p:spPr>
          <a:xfrm>
            <a:off x="0" y="-590651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2777503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far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45E3B2B-0532-4A17-99A6-083F18700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995108"/>
            <a:ext cx="8889569" cy="2493375"/>
          </a:xfrm>
        </p:spPr>
        <p:txBody>
          <a:bodyPr>
            <a:noAutofit/>
          </a:bodyPr>
          <a:lstStyle>
            <a:lvl1pPr>
              <a:defRPr sz="600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F3807D8-7F57-4DD3-BB51-EA99D3F32B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9790" y="4356604"/>
            <a:ext cx="1392419" cy="50864"/>
          </a:xfrm>
          <a:prstGeom prst="rect">
            <a:avLst/>
          </a:prstGeom>
        </p:spPr>
      </p:pic>
      <p:sp>
        <p:nvSpPr>
          <p:cNvPr id="11" name="addin_colorlist" hidden="1">
            <a:extLst>
              <a:ext uri="{FF2B5EF4-FFF2-40B4-BE49-F238E27FC236}">
                <a16:creationId xmlns:a16="http://schemas.microsoft.com/office/drawing/2014/main" id="{97F53491-20E1-42B1-999B-78485F6B5C76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</a:t>
            </a:r>
            <a:endParaRPr lang="nb-NO" sz="400"/>
          </a:p>
        </p:txBody>
      </p:sp>
      <p:sp>
        <p:nvSpPr>
          <p:cNvPr id="12" name="addin_background" hidden="1">
            <a:extLst>
              <a:ext uri="{FF2B5EF4-FFF2-40B4-BE49-F238E27FC236}">
                <a16:creationId xmlns:a16="http://schemas.microsoft.com/office/drawing/2014/main" id="{8BCF111D-E321-4A02-AF6E-98E40D0B84BE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pic>
        <p:nvPicPr>
          <p:cNvPr id="7" name="logo_white">
            <a:extLst>
              <a:ext uri="{FF2B5EF4-FFF2-40B4-BE49-F238E27FC236}">
                <a16:creationId xmlns:a16="http://schemas.microsoft.com/office/drawing/2014/main" id="{4DD5AD7D-C326-4C7F-828B-3008A87E23E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29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1099808-BD8F-4215-89EE-B55528D68F0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rgbClr val="F2F2F2"/>
          </a:solidFill>
        </p:spPr>
        <p:txBody>
          <a:bodyPr/>
          <a:lstStyle>
            <a:lvl1pPr>
              <a:defRPr/>
            </a:lvl1pPr>
          </a:lstStyle>
          <a:p>
            <a:r>
              <a:rPr lang="nb-NO"/>
              <a:t>Legg til bilde via menyen. “Sett inn” -&gt; “Bilder”.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C6FCF4-C45F-4EEE-8EDE-DCED27748F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5348" y="1094492"/>
            <a:ext cx="1548395" cy="1549001"/>
          </a:xfrm>
          <a:prstGeom prst="ellipse">
            <a:avLst/>
          </a:prstGeom>
          <a:solidFill>
            <a:schemeClr val="bg1"/>
          </a:solidFill>
        </p:spPr>
        <p:txBody>
          <a:bodyPr lIns="0" tIns="108000" rIns="0" bIns="0" anchor="ctr">
            <a:noAutofit/>
          </a:bodyPr>
          <a:lstStyle>
            <a:lvl1pPr marL="0" indent="0">
              <a:lnSpc>
                <a:spcPct val="86000"/>
              </a:lnSpc>
              <a:spcBef>
                <a:spcPts val="0"/>
              </a:spcBef>
              <a:buNone/>
              <a:defRPr sz="74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A668525-A780-4DD8-A6B5-974D804351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45E3B2B-0532-4A17-99A6-083F18700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3341645"/>
            <a:ext cx="8889569" cy="1662186"/>
          </a:xfrm>
        </p:spPr>
        <p:txBody>
          <a:bodyPr>
            <a:noAutofit/>
          </a:bodyPr>
          <a:lstStyle>
            <a:lvl1pPr>
              <a:defRPr sz="600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66585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 med farge">
    <p:bg>
      <p:bgPr>
        <a:solidFill>
          <a:srgbClr val="CA0F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C6FCF4-C45F-4EEE-8EDE-DCED27748F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5348" y="1094492"/>
            <a:ext cx="1548395" cy="1549001"/>
          </a:xfrm>
          <a:prstGeom prst="ellipse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850700">
                <a:alpha val="0"/>
              </a:srgbClr>
            </a:outerShdw>
          </a:effectLst>
        </p:spPr>
        <p:txBody>
          <a:bodyPr lIns="0" tIns="108000" rIns="0" bIns="0" anchor="ctr">
            <a:noAutofit/>
          </a:bodyPr>
          <a:lstStyle>
            <a:lvl1pPr marL="0" indent="0">
              <a:lnSpc>
                <a:spcPct val="86000"/>
              </a:lnSpc>
              <a:spcBef>
                <a:spcPts val="0"/>
              </a:spcBef>
              <a:buNone/>
              <a:defRPr sz="74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45E3B2B-0532-4A17-99A6-083F18700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3341645"/>
            <a:ext cx="8889569" cy="1662186"/>
          </a:xfrm>
        </p:spPr>
        <p:txBody>
          <a:bodyPr>
            <a:noAutofit/>
          </a:bodyPr>
          <a:lstStyle>
            <a:lvl1pPr>
              <a:defRPr sz="600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addin_colorlist" hidden="1">
            <a:extLst>
              <a:ext uri="{FF2B5EF4-FFF2-40B4-BE49-F238E27FC236}">
                <a16:creationId xmlns:a16="http://schemas.microsoft.com/office/drawing/2014/main" id="{B3F042B1-64CF-414F-9DB5-9F47FA6F79E0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</a:t>
            </a:r>
            <a:endParaRPr lang="nb-NO" sz="400"/>
          </a:p>
        </p:txBody>
      </p:sp>
      <p:sp>
        <p:nvSpPr>
          <p:cNvPr id="9" name="addin_background" hidden="1">
            <a:extLst>
              <a:ext uri="{FF2B5EF4-FFF2-40B4-BE49-F238E27FC236}">
                <a16:creationId xmlns:a16="http://schemas.microsoft.com/office/drawing/2014/main" id="{2A2DA55D-11D6-48E8-8C68-CFC4953636B9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pic>
        <p:nvPicPr>
          <p:cNvPr id="11" name="logo_white">
            <a:extLst>
              <a:ext uri="{FF2B5EF4-FFF2-40B4-BE49-F238E27FC236}">
                <a16:creationId xmlns:a16="http://schemas.microsoft.com/office/drawing/2014/main" id="{A8FF5123-D8BD-4254-AAE1-9B646749F1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7" name="addin_colorbox" hidden="1">
            <a:extLst>
              <a:ext uri="{FF2B5EF4-FFF2-40B4-BE49-F238E27FC236}">
                <a16:creationId xmlns:a16="http://schemas.microsoft.com/office/drawing/2014/main" id="{4D28FD8F-70E3-484D-8E72-81BCF91ABA6F}"/>
              </a:ext>
            </a:extLst>
          </p:cNvPr>
          <p:cNvSpPr/>
          <p:nvPr userDrawn="1"/>
        </p:nvSpPr>
        <p:spPr>
          <a:xfrm>
            <a:off x="3812878" y="-283063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addin_colorbox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2462209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 med punktliste og 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88C27A5B-B523-4A5C-B713-68BA22669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780" y="2075268"/>
            <a:ext cx="4954439" cy="115441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375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DD1987A3-39E4-4BEF-B9B7-3C3F64BCD6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0780" y="3558000"/>
            <a:ext cx="4954438" cy="2258081"/>
          </a:xfrm>
          <a:prstGeom prst="rect">
            <a:avLst/>
          </a:prstGeom>
        </p:spPr>
        <p:txBody>
          <a:bodyPr lIns="0" tIns="0" rIns="0" bIns="0"/>
          <a:lstStyle>
            <a:lvl1pPr marL="576000" indent="-57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>
                <a:tab pos="1257300" algn="l"/>
              </a:tabLst>
              <a:defRPr sz="1500">
                <a:solidFill>
                  <a:schemeClr val="tx1"/>
                </a:solidFill>
              </a:defRPr>
            </a:lvl1pPr>
            <a:lvl2pPr marL="576000" indent="-576000" algn="l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​"/>
              <a:defRPr sz="1000" b="0">
                <a:solidFill>
                  <a:schemeClr val="tx1"/>
                </a:solidFill>
              </a:defRPr>
            </a:lvl2pPr>
            <a:lvl3pPr marL="684137" indent="-114323" algn="l">
              <a:buFont typeface="Arial" panose="020B0604020202020204" pitchFamily="34" charset="0"/>
              <a:buChar char="​"/>
              <a:defRPr sz="950" b="0">
                <a:solidFill>
                  <a:schemeClr val="tx1"/>
                </a:solidFill>
              </a:defRPr>
            </a:lvl3pPr>
            <a:lvl4pPr marL="846169" indent="-114323" algn="l">
              <a:buFont typeface="Arial" panose="020B0604020202020204" pitchFamily="34" charset="0"/>
              <a:buChar char="​"/>
              <a:defRPr sz="900" b="0">
                <a:solidFill>
                  <a:schemeClr val="tx1"/>
                </a:solidFill>
              </a:defRPr>
            </a:lvl4pPr>
            <a:lvl5pPr marL="1062212" indent="-114323" algn="l">
              <a:buFont typeface="Arial" panose="020B0604020202020204" pitchFamily="34" charset="0"/>
              <a:buChar char="​"/>
              <a:defRPr sz="850" b="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2" name="Colorbox">
            <a:extLst>
              <a:ext uri="{FF2B5EF4-FFF2-40B4-BE49-F238E27FC236}">
                <a16:creationId xmlns:a16="http://schemas.microsoft.com/office/drawing/2014/main" id="{01397F78-913E-43CA-90B3-57EF2BA4C6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413486" y="479047"/>
            <a:ext cx="1269030" cy="1267908"/>
          </a:xfrm>
          <a:prstGeom prst="ellipse">
            <a:avLst/>
          </a:prstGeom>
          <a:solidFill>
            <a:srgbClr val="00205B"/>
          </a:solidFill>
        </p:spPr>
        <p:txBody>
          <a:bodyPr bIns="18000">
            <a:noAutofit/>
          </a:bodyPr>
          <a:lstStyle>
            <a:lvl1pPr marL="0" indent="0">
              <a:buNone/>
              <a:defRPr sz="100">
                <a:solidFill>
                  <a:srgbClr val="010000"/>
                </a:solidFill>
              </a:defRPr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F71A2A37-5A06-494B-9737-EFE1BE597B6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13486" y="479047"/>
            <a:ext cx="1269030" cy="1267908"/>
          </a:xfrm>
          <a:prstGeom prst="ellipse">
            <a:avLst/>
          </a:prstGeom>
          <a:noFill/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58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#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1FC147-0ADC-42AA-8AC5-50EA8392D7C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9" y="0"/>
            <a:ext cx="6096001" cy="6858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D41635B-1F3B-477C-A34B-C947C78FA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10026" y="1"/>
            <a:ext cx="598882" cy="585854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D890795F-47B5-41F9-8E61-369BAE56F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0780" y="6354422"/>
            <a:ext cx="4954438" cy="365125"/>
          </a:xfrm>
        </p:spPr>
        <p:txBody>
          <a:bodyPr/>
          <a:lstStyle>
            <a:lvl1pPr>
              <a:defRPr sz="1000"/>
            </a:lvl1pPr>
          </a:lstStyle>
          <a:p>
            <a:endParaRPr lang="nb-NO"/>
          </a:p>
        </p:txBody>
      </p:sp>
      <p:sp>
        <p:nvSpPr>
          <p:cNvPr id="18" name="addin_colorlist" hidden="1">
            <a:extLst>
              <a:ext uri="{FF2B5EF4-FFF2-40B4-BE49-F238E27FC236}">
                <a16:creationId xmlns:a16="http://schemas.microsoft.com/office/drawing/2014/main" id="{D40C8357-6FA4-409E-8EA2-5BD22DAE9D8B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</a:t>
            </a:r>
            <a:r>
              <a:rPr lang="nb-NO" sz="400"/>
              <a:t>,</a:t>
            </a:r>
          </a:p>
        </p:txBody>
      </p:sp>
      <p:sp>
        <p:nvSpPr>
          <p:cNvPr id="21" name="addin_colorbox" hidden="1">
            <a:extLst>
              <a:ext uri="{FF2B5EF4-FFF2-40B4-BE49-F238E27FC236}">
                <a16:creationId xmlns:a16="http://schemas.microsoft.com/office/drawing/2014/main" id="{AC696D47-1264-4E15-A93C-C7B325115B82}"/>
              </a:ext>
            </a:extLst>
          </p:cNvPr>
          <p:cNvSpPr/>
          <p:nvPr userDrawn="1"/>
        </p:nvSpPr>
        <p:spPr>
          <a:xfrm>
            <a:off x="3812878" y="-283063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addin_colorbox</a:t>
            </a:r>
            <a:endParaRPr lang="nb-NO" sz="4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4F94514-DB47-4CD4-BA61-5FA57D425049}"/>
              </a:ext>
            </a:extLst>
          </p:cNvPr>
          <p:cNvSpPr/>
          <p:nvPr userDrawn="1"/>
        </p:nvSpPr>
        <p:spPr>
          <a:xfrm>
            <a:off x="12326003" y="803601"/>
            <a:ext cx="1352549" cy="52517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800" b="1"/>
              <a:t>NB!</a:t>
            </a:r>
            <a:br>
              <a:rPr lang="nb-NO" sz="1800" b="1"/>
            </a:br>
            <a:r>
              <a:rPr lang="nb-NO" sz="1800" b="1"/>
              <a:t>Bruk tabulator (TAB tastatur) eller fra menyen for å komme til neste nivå.</a:t>
            </a:r>
            <a:endParaRPr lang="nb-NO" sz="1800"/>
          </a:p>
        </p:txBody>
      </p:sp>
    </p:spTree>
    <p:extLst>
      <p:ext uri="{BB962C8B-B14F-4D97-AF65-F5344CB8AC3E}">
        <p14:creationId xmlns:p14="http://schemas.microsoft.com/office/powerpoint/2010/main" val="348031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3FD6-8870-4E6B-8AB0-490F6927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1251654"/>
            <a:ext cx="8889569" cy="1662186"/>
          </a:xfrm>
        </p:spPr>
        <p:txBody>
          <a:bodyPr>
            <a:noAutofit/>
          </a:bodyPr>
          <a:lstStyle>
            <a:lvl1pPr>
              <a:defRPr sz="600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6275E0-2B66-49DD-98FA-06BD8906C8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51215" y="3321037"/>
            <a:ext cx="8889569" cy="2461508"/>
          </a:xfrm>
        </p:spPr>
        <p:txBody>
          <a:bodyPr>
            <a:noAutofit/>
          </a:bodyPr>
          <a:lstStyle>
            <a:lvl1pPr marL="0" indent="0">
              <a:lnSpc>
                <a:spcPct val="108000"/>
              </a:lnSpc>
              <a:buNone/>
              <a:defRPr sz="25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8F4-4CD0-40FD-A4D5-1183F643C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F6363-9F55-4A5E-B92E-A3306932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7D72C-C70D-462B-8C9D-953E49F4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85BE0-2BB2-417C-895D-6C3C503D87DE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6" name="logo_red" hidden="1">
            <a:extLst>
              <a:ext uri="{FF2B5EF4-FFF2-40B4-BE49-F238E27FC236}">
                <a16:creationId xmlns:a16="http://schemas.microsoft.com/office/drawing/2014/main" id="{7E6E82DF-32BD-456D-AA3A-7BA4E8082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17" name="logo_white" hidden="1">
            <a:extLst>
              <a:ext uri="{FF2B5EF4-FFF2-40B4-BE49-F238E27FC236}">
                <a16:creationId xmlns:a16="http://schemas.microsoft.com/office/drawing/2014/main" id="{593D7875-5B90-48FB-8F6E-9D755A14A0A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653DE4D9-9F27-41FC-9DD7-45F0168A99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9" name="addin_colorlist" hidden="1">
            <a:extLst>
              <a:ext uri="{FF2B5EF4-FFF2-40B4-BE49-F238E27FC236}">
                <a16:creationId xmlns:a16="http://schemas.microsoft.com/office/drawing/2014/main" id="{14F860CA-082A-41BF-B522-B8392239B66B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20" name="addin_background" hidden="1">
            <a:extLst>
              <a:ext uri="{FF2B5EF4-FFF2-40B4-BE49-F238E27FC236}">
                <a16:creationId xmlns:a16="http://schemas.microsoft.com/office/drawing/2014/main" id="{B91DBA00-45A1-46EC-9825-F8BE13EFCEF5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21" name="addin_text" hidden="1">
            <a:extLst>
              <a:ext uri="{FF2B5EF4-FFF2-40B4-BE49-F238E27FC236}">
                <a16:creationId xmlns:a16="http://schemas.microsoft.com/office/drawing/2014/main" id="{245F2453-EA48-45EF-B7F9-440934839230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5DD421F4-963A-4346-9B64-465F6430273A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395729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 med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7A120988-FCDB-422A-AF61-5228117CC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970" y="1490844"/>
            <a:ext cx="4694058" cy="2885405"/>
          </a:xfrm>
        </p:spPr>
        <p:txBody>
          <a:bodyPr anchor="t">
            <a:noAutofit/>
          </a:bodyPr>
          <a:lstStyle>
            <a:lvl1pPr>
              <a:lnSpc>
                <a:spcPts val="4500"/>
              </a:lnSpc>
              <a:tabLst>
                <a:tab pos="989013" algn="l"/>
              </a:tabLst>
              <a:defRPr sz="375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B274A29-830C-4DC3-9E2A-23BEAD1B33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pic>
        <p:nvPicPr>
          <p:cNvPr id="6" name="logo_red" hidden="1">
            <a:extLst>
              <a:ext uri="{FF2B5EF4-FFF2-40B4-BE49-F238E27FC236}">
                <a16:creationId xmlns:a16="http://schemas.microsoft.com/office/drawing/2014/main" id="{836FF843-4E1B-4E69-A958-2EF8EFBA32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pic>
        <p:nvPicPr>
          <p:cNvPr id="7" name="logo_white" hidden="1">
            <a:extLst>
              <a:ext uri="{FF2B5EF4-FFF2-40B4-BE49-F238E27FC236}">
                <a16:creationId xmlns:a16="http://schemas.microsoft.com/office/drawing/2014/main" id="{194795AD-10E8-43AC-BA5C-EAFB689474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0026" y="1"/>
            <a:ext cx="598882" cy="585845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48FC688-89FB-470A-988A-8D0FCAD8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96970" y="6354422"/>
            <a:ext cx="4694058" cy="365125"/>
          </a:xfrm>
        </p:spPr>
        <p:txBody>
          <a:bodyPr/>
          <a:lstStyle>
            <a:lvl1pPr>
              <a:defRPr sz="1000"/>
            </a:lvl1pPr>
          </a:lstStyle>
          <a:p>
            <a:endParaRPr lang="nb-N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93DE12B-22BE-4F87-A284-22C5BB867B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0026" y="1"/>
            <a:ext cx="598882" cy="58585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>
              <a:buNone/>
              <a:defRPr sz="100"/>
            </a:lvl1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9" name="addin_colorlist" hidden="1">
            <a:extLst>
              <a:ext uri="{FF2B5EF4-FFF2-40B4-BE49-F238E27FC236}">
                <a16:creationId xmlns:a16="http://schemas.microsoft.com/office/drawing/2014/main" id="{01274677-391A-4298-8F69-A8082CC6CAF3}"/>
              </a:ext>
            </a:extLst>
          </p:cNvPr>
          <p:cNvSpPr/>
          <p:nvPr userDrawn="1"/>
        </p:nvSpPr>
        <p:spPr>
          <a:xfrm>
            <a:off x="707877" y="-285816"/>
            <a:ext cx="1576039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400" err="1"/>
              <a:t>bg_red,bg_blue,bg_white</a:t>
            </a:r>
            <a:r>
              <a:rPr lang="nb-NO" sz="400"/>
              <a:t>,</a:t>
            </a:r>
          </a:p>
        </p:txBody>
      </p:sp>
      <p:sp>
        <p:nvSpPr>
          <p:cNvPr id="10" name="addin_background" hidden="1">
            <a:extLst>
              <a:ext uri="{FF2B5EF4-FFF2-40B4-BE49-F238E27FC236}">
                <a16:creationId xmlns:a16="http://schemas.microsoft.com/office/drawing/2014/main" id="{7407E791-20AE-427A-9C95-50B3354E51B4}"/>
              </a:ext>
            </a:extLst>
          </p:cNvPr>
          <p:cNvSpPr/>
          <p:nvPr userDrawn="1"/>
        </p:nvSpPr>
        <p:spPr>
          <a:xfrm>
            <a:off x="0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addin_background</a:t>
            </a:r>
            <a:endParaRPr lang="nb-NO" sz="400"/>
          </a:p>
        </p:txBody>
      </p:sp>
      <p:sp>
        <p:nvSpPr>
          <p:cNvPr id="12" name="addin_text" hidden="1">
            <a:extLst>
              <a:ext uri="{FF2B5EF4-FFF2-40B4-BE49-F238E27FC236}">
                <a16:creationId xmlns:a16="http://schemas.microsoft.com/office/drawing/2014/main" id="{000F5250-2E9E-47AE-A088-5B42F76A1FCC}"/>
              </a:ext>
            </a:extLst>
          </p:cNvPr>
          <p:cNvSpPr/>
          <p:nvPr userDrawn="1"/>
        </p:nvSpPr>
        <p:spPr>
          <a:xfrm>
            <a:off x="2402442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addin_text</a:t>
            </a:r>
            <a:endParaRPr lang="nb-NO" sz="400"/>
          </a:p>
        </p:txBody>
      </p:sp>
      <p:sp>
        <p:nvSpPr>
          <p:cNvPr id="13" name="addin_logo" hidden="1">
            <a:extLst>
              <a:ext uri="{FF2B5EF4-FFF2-40B4-BE49-F238E27FC236}">
                <a16:creationId xmlns:a16="http://schemas.microsoft.com/office/drawing/2014/main" id="{E4A49077-01E9-4F0E-ACDE-CCD2E094A14E}"/>
              </a:ext>
            </a:extLst>
          </p:cNvPr>
          <p:cNvSpPr/>
          <p:nvPr userDrawn="1"/>
        </p:nvSpPr>
        <p:spPr>
          <a:xfrm>
            <a:off x="3110319" y="-285816"/>
            <a:ext cx="589352" cy="240533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" err="1"/>
              <a:t>addin_logo</a:t>
            </a:r>
            <a:endParaRPr lang="nb-NO" sz="400"/>
          </a:p>
        </p:txBody>
      </p:sp>
    </p:spTree>
    <p:extLst>
      <p:ext uri="{BB962C8B-B14F-4D97-AF65-F5344CB8AC3E}">
        <p14:creationId xmlns:p14="http://schemas.microsoft.com/office/powerpoint/2010/main" val="122049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56293-8F39-4450-95CB-07B72EAD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6" y="505017"/>
            <a:ext cx="8889568" cy="12466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09AC1-EFE3-4580-8A89-5DB619E1B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1215" y="2148376"/>
            <a:ext cx="8889568" cy="39992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/>
              <a:t>Klikk for å legge inn tekst</a:t>
            </a:r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1F5E3-EE63-47C7-9DD6-54614032C6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64894" y="6385382"/>
            <a:ext cx="1916507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l">
              <a:defRPr sz="1300">
                <a:solidFill>
                  <a:srgbClr val="B2B2B2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64F61-C9B3-4969-BE49-162F8AB0F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5382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1300">
                <a:solidFill>
                  <a:srgbClr val="B2B2B2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16404-2F36-433A-9240-216B1DFDD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85382"/>
            <a:ext cx="1916507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r">
              <a:defRPr sz="1300">
                <a:solidFill>
                  <a:srgbClr val="B2B2B2"/>
                </a:solidFill>
              </a:defRPr>
            </a:lvl1pPr>
          </a:lstStyle>
          <a:p>
            <a:fld id="{C420D169-5AAD-4761-A165-221D39B972AE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427EE8E-27C4-445F-94F7-6B166C24C166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410026" y="1"/>
            <a:ext cx="598882" cy="5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53" r:id="rId3"/>
    <p:sldLayoutId id="2147483660" r:id="rId4"/>
    <p:sldLayoutId id="2147483690" r:id="rId5"/>
    <p:sldLayoutId id="2147483696" r:id="rId6"/>
    <p:sldLayoutId id="2147483692" r:id="rId7"/>
    <p:sldLayoutId id="2147483650" r:id="rId8"/>
    <p:sldLayoutId id="2147483697" r:id="rId9"/>
    <p:sldLayoutId id="2147483698" r:id="rId10"/>
    <p:sldLayoutId id="2147483663" r:id="rId11"/>
    <p:sldLayoutId id="2147483675" r:id="rId12"/>
    <p:sldLayoutId id="2147483676" r:id="rId13"/>
    <p:sldLayoutId id="2147483677" r:id="rId14"/>
    <p:sldLayoutId id="2147483684" r:id="rId15"/>
    <p:sldLayoutId id="2147483685" r:id="rId16"/>
    <p:sldLayoutId id="2147483686" r:id="rId17"/>
    <p:sldLayoutId id="2147483670" r:id="rId18"/>
    <p:sldLayoutId id="2147483668" r:id="rId19"/>
    <p:sldLayoutId id="2147483679" r:id="rId20"/>
    <p:sldLayoutId id="2147483680" r:id="rId21"/>
    <p:sldLayoutId id="2147483687" r:id="rId22"/>
    <p:sldLayoutId id="2147483681" r:id="rId23"/>
    <p:sldLayoutId id="2147483689" r:id="rId24"/>
    <p:sldLayoutId id="2147483666" r:id="rId25"/>
    <p:sldLayoutId id="2147483691" r:id="rId26"/>
    <p:sldLayoutId id="2147483667" r:id="rId27"/>
    <p:sldLayoutId id="2147483669" r:id="rId28"/>
    <p:sldLayoutId id="2147483671" r:id="rId29"/>
    <p:sldLayoutId id="2147483673" r:id="rId30"/>
    <p:sldLayoutId id="2147483693" r:id="rId31"/>
    <p:sldLayoutId id="2147483694" r:id="rId32"/>
    <p:sldLayoutId id="2147483699" r:id="rId33"/>
    <p:sldLayoutId id="2147483655" r:id="rId34"/>
    <p:sldLayoutId id="2147483682" r:id="rId35"/>
  </p:sldLayoutIdLst>
  <p:hf sldNum="0" hdr="0" dt="0"/>
  <p:txStyles>
    <p:titleStyle>
      <a:lvl1pPr algn="ctr" defTabSz="457291" rtl="0" eaLnBrk="1" latinLnBrk="0" hangingPunct="1">
        <a:lnSpc>
          <a:spcPct val="90000"/>
        </a:lnSpc>
        <a:spcBef>
          <a:spcPct val="0"/>
        </a:spcBef>
        <a:buNone/>
        <a:defRPr sz="4501" b="1" kern="1200">
          <a:solidFill>
            <a:schemeClr val="tx1"/>
          </a:solidFill>
          <a:latin typeface="Arial Nova" panose="020B0604020202020204" pitchFamily="34" charset="0"/>
          <a:ea typeface="+mj-ea"/>
          <a:cs typeface="+mj-cs"/>
        </a:defRPr>
      </a:lvl1pPr>
    </p:titleStyle>
    <p:bodyStyle>
      <a:lvl1pPr marL="114323" indent="-114323" algn="ctr" defTabSz="457291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•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342969" indent="-114323" algn="ctr" defTabSz="457291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71614" indent="-114323" algn="ctr" defTabSz="457291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800260" indent="-114323" algn="ctr" defTabSz="457291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028906" indent="-114323" algn="ctr" defTabSz="457291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257551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6197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843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489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4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91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937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583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229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874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52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916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ndbruketsdataflyt.no/dfs_samtykkeapp/produkt/10?avsenderOrgnr=947942638&amp;redirecturl=https%3A%2F%2Fwww.medlem.tine.no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80DD40CD-27DB-30A7-9BBD-07BEB144E9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/>
              <a:t>2 øre/l for bærekraft</a:t>
            </a:r>
          </a:p>
          <a:p>
            <a:r>
              <a:rPr lang="nb-NO" dirty="0"/>
              <a:t>Slik sikrer du deg to-øringen fra 1.1.2023</a:t>
            </a:r>
          </a:p>
        </p:txBody>
      </p:sp>
    </p:spTree>
    <p:extLst>
      <p:ext uri="{BB962C8B-B14F-4D97-AF65-F5344CB8AC3E}">
        <p14:creationId xmlns:p14="http://schemas.microsoft.com/office/powerpoint/2010/main" val="317363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3EDD552-6C53-4C2B-8C5C-0BF7308EA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5C66577F-568B-40C2-8665-587505607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335" y="2508837"/>
            <a:ext cx="8630816" cy="3959090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B24AB213-E753-4731-ADFC-78551F10B38E}"/>
              </a:ext>
            </a:extLst>
          </p:cNvPr>
          <p:cNvSpPr txBox="1"/>
          <p:nvPr/>
        </p:nvSpPr>
        <p:spPr>
          <a:xfrm>
            <a:off x="947372" y="101158"/>
            <a:ext cx="861987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2800" dirty="0"/>
              <a:t>Ekstraplansje: Datakvalitet i </a:t>
            </a:r>
            <a:r>
              <a:rPr lang="nb-NO" sz="2800" dirty="0" err="1"/>
              <a:t>dyrelvelferdsindikatoren</a:t>
            </a:r>
            <a:r>
              <a:rPr lang="nb-NO" sz="2800" dirty="0"/>
              <a:t>  (ikke en del av kravet)</a:t>
            </a:r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86FAA530-4D10-4E9C-AF95-CF934EC48392}"/>
              </a:ext>
            </a:extLst>
          </p:cNvPr>
          <p:cNvSpPr txBox="1"/>
          <p:nvPr/>
        </p:nvSpPr>
        <p:spPr>
          <a:xfrm>
            <a:off x="991213" y="1057186"/>
            <a:ext cx="978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/>
              <a:t>Datakvaliteten scores på en skala fra 0 til 10. Ved siden av sluttscoren er en farget stjerne i de samme nyansene som på delindikatorene og selve DVI. Fargeskalaen viser akseptabel og uakseptabel kvalitet, fra mørkegrønt til mørkerødt. </a:t>
            </a:r>
            <a:r>
              <a:rPr lang="nb-NO" sz="1400" u="sng"/>
              <a:t>Selv med mørkerødt får du godkjent DVI beregning for bærekraftstillegget</a:t>
            </a:r>
            <a:r>
              <a:rPr lang="nb-NO" sz="1400"/>
              <a:t>. Vi anbefaler selvsagt å ha så god datakvalitet som mulig</a:t>
            </a:r>
          </a:p>
        </p:txBody>
      </p:sp>
      <p:sp>
        <p:nvSpPr>
          <p:cNvPr id="10" name="Pil: ned 9">
            <a:extLst>
              <a:ext uri="{FF2B5EF4-FFF2-40B4-BE49-F238E27FC236}">
                <a16:creationId xmlns:a16="http://schemas.microsoft.com/office/drawing/2014/main" id="{DBBD407C-741C-4B50-BEE9-7EF54C1A1005}"/>
              </a:ext>
            </a:extLst>
          </p:cNvPr>
          <p:cNvSpPr/>
          <p:nvPr/>
        </p:nvSpPr>
        <p:spPr>
          <a:xfrm>
            <a:off x="9282545" y="2290618"/>
            <a:ext cx="277091" cy="729673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b="1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094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BB0D7F53-3C1A-D4F0-D673-81A8352EB9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E8E5489-76C9-0DB6-A1B9-4E493D4555B7}"/>
              </a:ext>
            </a:extLst>
          </p:cNvPr>
          <p:cNvSpPr txBox="1"/>
          <p:nvPr/>
        </p:nvSpPr>
        <p:spPr>
          <a:xfrm>
            <a:off x="1954967" y="530901"/>
            <a:ext cx="901908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3200"/>
              <a:t>To ting må være på plass for å få 2-øringen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BA2EE4D-05DF-00A2-7278-C0734E9E7C59}"/>
              </a:ext>
            </a:extLst>
          </p:cNvPr>
          <p:cNvSpPr txBox="1"/>
          <p:nvPr/>
        </p:nvSpPr>
        <p:spPr>
          <a:xfrm>
            <a:off x="1292902" y="1636425"/>
            <a:ext cx="870054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nb-NO" dirty="0"/>
              <a:t>Samtykke i klimakalkulator(minstekrav):</a:t>
            </a:r>
          </a:p>
          <a:p>
            <a:pPr marL="742315" lvl="1" indent="-285750">
              <a:buFont typeface="Wingdings"/>
              <a:buChar char="ü"/>
            </a:pPr>
            <a:r>
              <a:rPr lang="nb-NO" b="1" dirty="0"/>
              <a:t>Søkt produksjonstilskudd</a:t>
            </a:r>
            <a:r>
              <a:rPr lang="nb-NO" dirty="0"/>
              <a:t> og gitt samtykke om </a:t>
            </a:r>
            <a:r>
              <a:rPr lang="nb-NO" dirty="0" err="1"/>
              <a:t>tilskuddsdata</a:t>
            </a:r>
            <a:r>
              <a:rPr lang="nb-NO" dirty="0"/>
              <a:t> i klimakalkulator.</a:t>
            </a:r>
          </a:p>
          <a:p>
            <a:pPr marL="742315" lvl="1" indent="-285750">
              <a:buFont typeface="Wingdings"/>
              <a:buChar char="ü"/>
            </a:pPr>
            <a:r>
              <a:rPr lang="nb-NO" dirty="0"/>
              <a:t>Samtykke til at TINE vet at du har gjort en klimaberegning</a:t>
            </a:r>
            <a:r>
              <a:rPr lang="nb-NO" dirty="0">
                <a:solidFill>
                  <a:srgbClr val="FF0000"/>
                </a:solidFill>
              </a:rPr>
              <a:t>*</a:t>
            </a:r>
          </a:p>
          <a:p>
            <a:pPr marL="456565" lvl="1"/>
            <a:endParaRPr lang="nb-NO"/>
          </a:p>
          <a:p>
            <a:pPr marL="342900" indent="-342900">
              <a:buAutoNum type="arabicPeriod"/>
            </a:pPr>
            <a:r>
              <a:rPr lang="nb-NO" dirty="0"/>
              <a:t>Beregnet dyrevelferdsindikator</a:t>
            </a:r>
          </a:p>
          <a:p>
            <a:pPr marL="799465" lvl="1" indent="-342900">
              <a:buFont typeface="Wingdings"/>
              <a:buChar char="ü"/>
            </a:pPr>
            <a:r>
              <a:rPr lang="nb-NO" dirty="0"/>
              <a:t>Krever minimum en veiing med analyse siste 6 måneder og </a:t>
            </a:r>
            <a:r>
              <a:rPr lang="nb-NO" dirty="0" err="1"/>
              <a:t>medlemsskap</a:t>
            </a:r>
            <a:r>
              <a:rPr lang="nb-NO" dirty="0"/>
              <a:t> i </a:t>
            </a:r>
            <a:r>
              <a:rPr lang="nb-NO" dirty="0" err="1"/>
              <a:t>kukontrollen</a:t>
            </a:r>
            <a:r>
              <a:rPr lang="nb-NO" dirty="0"/>
              <a:t>. Unntak for </a:t>
            </a:r>
            <a:r>
              <a:rPr lang="nb-NO" dirty="0" err="1"/>
              <a:t>nyoppstarta</a:t>
            </a:r>
            <a:r>
              <a:rPr lang="nb-NO" dirty="0"/>
              <a:t> med nytt </a:t>
            </a:r>
            <a:r>
              <a:rPr lang="nb-NO" dirty="0" err="1"/>
              <a:t>produsentnr</a:t>
            </a:r>
            <a:endParaRPr lang="nb-NO" dirty="0"/>
          </a:p>
          <a:p>
            <a:pPr marL="799465" lvl="1" indent="-342900">
              <a:buFontTx/>
              <a:buAutoNum type="arabicPeriod"/>
            </a:pPr>
            <a:endParaRPr lang="nb-NO"/>
          </a:p>
          <a:p>
            <a:pPr marL="285750" indent="-285750">
              <a:buFont typeface="Wingdings"/>
              <a:buChar char="ü"/>
            </a:pPr>
            <a:endParaRPr lang="nb-NO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0324205-7722-280F-4607-4B3C4521CEA7}"/>
              </a:ext>
            </a:extLst>
          </p:cNvPr>
          <p:cNvSpPr txBox="1"/>
          <p:nvPr/>
        </p:nvSpPr>
        <p:spPr>
          <a:xfrm>
            <a:off x="4081911" y="5156221"/>
            <a:ext cx="5148144" cy="11708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616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45561EAF-8FB6-1250-FAB8-E421C2A337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9E33DA-8723-B0EE-6A2B-91694A85DF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9484" y="1344059"/>
            <a:ext cx="10440541" cy="4362678"/>
          </a:xfrm>
        </p:spPr>
        <p:txBody>
          <a:bodyPr/>
          <a:lstStyle/>
          <a:p>
            <a:pPr algn="l"/>
            <a:r>
              <a:rPr lang="nb-NO" sz="2800" dirty="0"/>
              <a:t>Hvordan gi samtykke til beregning i Klimakalkulatoren samt gi samtykke til at TINE kan få vite at det er gjort en Klimaberegning på din driftsenhet?</a:t>
            </a:r>
          </a:p>
          <a:p>
            <a:pPr marL="457200" indent="-457200" algn="l">
              <a:buAutoNum type="arabicPeriod"/>
            </a:pPr>
            <a:endParaRPr lang="nb-NO" sz="2800" dirty="0"/>
          </a:p>
          <a:p>
            <a:pPr algn="l"/>
            <a:r>
              <a:rPr lang="nb-NO" sz="2800" dirty="0"/>
              <a:t>Bruke denne lenka: </a:t>
            </a:r>
          </a:p>
          <a:p>
            <a:pPr algn="l"/>
            <a:r>
              <a:rPr lang="nb-NO" sz="2800" dirty="0"/>
              <a:t>https://www.landbruketsdataflyt.no/dfs_samtykkeapp/produkt/10?avsenderOrgnr=947942638&amp;redirecturl=https%3A%2F%2Fwww.medlem.tine.no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996A61DC-4893-0F8A-7F54-2BF76C1FC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986" y="447656"/>
            <a:ext cx="8889569" cy="550416"/>
          </a:xfrm>
        </p:spPr>
        <p:txBody>
          <a:bodyPr/>
          <a:lstStyle/>
          <a:p>
            <a:r>
              <a:rPr lang="nb-NO" sz="3600" dirty="0">
                <a:latin typeface="Arial Nova"/>
              </a:rPr>
              <a:t>1. Samtykker i Klimakalkulatoren</a:t>
            </a:r>
            <a:endParaRPr lang="nb-NO" sz="4400" dirty="0"/>
          </a:p>
        </p:txBody>
      </p:sp>
    </p:spTree>
    <p:extLst>
      <p:ext uri="{BB962C8B-B14F-4D97-AF65-F5344CB8AC3E}">
        <p14:creationId xmlns:p14="http://schemas.microsoft.com/office/powerpoint/2010/main" val="4090165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F26370-F55C-C6C6-1893-716E9EAD91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BA1EFB6C-AC4E-CCA8-36E5-1E41B6321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035" y="503869"/>
            <a:ext cx="8889569" cy="525432"/>
          </a:xfrm>
        </p:spPr>
        <p:txBody>
          <a:bodyPr/>
          <a:lstStyle/>
          <a:p>
            <a:r>
              <a:rPr lang="nb-NO" sz="3600">
                <a:latin typeface="Arial Nova"/>
              </a:rPr>
              <a:t>Logg inn – en oversikt over stegene</a:t>
            </a:r>
            <a:endParaRPr lang="nb-NO" sz="4000"/>
          </a:p>
        </p:txBody>
      </p:sp>
      <p:pic>
        <p:nvPicPr>
          <p:cNvPr id="9" name="Bilde 9">
            <a:extLst>
              <a:ext uri="{FF2B5EF4-FFF2-40B4-BE49-F238E27FC236}">
                <a16:creationId xmlns:a16="http://schemas.microsoft.com/office/drawing/2014/main" id="{9C8E2A09-615C-ADF5-D4F4-C8D5D67B9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581" y="2486254"/>
            <a:ext cx="8045970" cy="350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91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B26FA6-76F4-D5A1-02AE-5ABF3267CE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4941FC79-630E-464D-A446-F881A50FD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313" y="1169283"/>
            <a:ext cx="8889569" cy="735594"/>
          </a:xfrm>
        </p:spPr>
        <p:txBody>
          <a:bodyPr/>
          <a:lstStyle/>
          <a:p>
            <a:r>
              <a:rPr lang="nb-NO" sz="3600">
                <a:latin typeface="Arial Nova"/>
              </a:rPr>
              <a:t>2. Logg inn med </a:t>
            </a:r>
            <a:r>
              <a:rPr lang="nb-NO" sz="3600" err="1">
                <a:latin typeface="Arial Nova"/>
              </a:rPr>
              <a:t>BankID</a:t>
            </a:r>
            <a:r>
              <a:rPr lang="nb-NO" sz="3600">
                <a:latin typeface="Arial Nova"/>
              </a:rPr>
              <a:t> eller prod.nr og passord</a:t>
            </a:r>
            <a:endParaRPr lang="nb-NO" sz="4000"/>
          </a:p>
        </p:txBody>
      </p:sp>
      <p:pic>
        <p:nvPicPr>
          <p:cNvPr id="6" name="Bilde 6">
            <a:extLst>
              <a:ext uri="{FF2B5EF4-FFF2-40B4-BE49-F238E27FC236}">
                <a16:creationId xmlns:a16="http://schemas.microsoft.com/office/drawing/2014/main" id="{5DCD9503-977D-FB6F-8E43-2C64EB189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1927" y="2586997"/>
            <a:ext cx="3842478" cy="366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18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CC0A977-9B9E-D4A6-35B9-0E76D0DAF2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03B5D100-3D55-8F03-1CDD-8F1D7DDDD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69454"/>
            <a:ext cx="8889569" cy="1662186"/>
          </a:xfrm>
        </p:spPr>
        <p:txBody>
          <a:bodyPr/>
          <a:lstStyle/>
          <a:p>
            <a:r>
              <a:rPr lang="nb-NO" sz="3200">
                <a:latin typeface="Arial Nova"/>
              </a:rPr>
              <a:t>3.0 </a:t>
            </a:r>
            <a:r>
              <a:rPr lang="nb-NO" sz="3200" u="sng">
                <a:latin typeface="Arial Nova"/>
              </a:rPr>
              <a:t>dersom</a:t>
            </a:r>
            <a:r>
              <a:rPr lang="nb-NO" sz="3200">
                <a:latin typeface="Arial Nova"/>
              </a:rPr>
              <a:t> foretaket ikke er registrert i Landbrukets dataflyt fra før</a:t>
            </a:r>
          </a:p>
        </p:txBody>
      </p:sp>
      <p:pic>
        <p:nvPicPr>
          <p:cNvPr id="6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599A3219-5B08-A3B1-2225-C8751133F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302" y="2671818"/>
            <a:ext cx="2743200" cy="3925281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1CB339A0-3CEB-BBC9-ED0F-D93C7C1CA695}"/>
              </a:ext>
            </a:extLst>
          </p:cNvPr>
          <p:cNvSpPr txBox="1"/>
          <p:nvPr/>
        </p:nvSpPr>
        <p:spPr>
          <a:xfrm>
            <a:off x="1374098" y="4078573"/>
            <a:ext cx="2598295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>
                <a:ea typeface="+mn-lt"/>
                <a:cs typeface="+mn-lt"/>
              </a:rPr>
              <a:t>Dersom foretaket ikke er registrert i Landbrukets Dataflyt, må dette gjøres ved første innlogging.</a:t>
            </a:r>
            <a:endParaRPr lang="nb-NO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9AD690E7-93E3-4438-AD53-D827FF4D956C}"/>
              </a:ext>
            </a:extLst>
          </p:cNvPr>
          <p:cNvSpPr txBox="1"/>
          <p:nvPr/>
        </p:nvSpPr>
        <p:spPr>
          <a:xfrm>
            <a:off x="8663709" y="3801575"/>
            <a:ext cx="25677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Dersom du har gjort dette før, vil ikke registreringen dukke opp og du vil komme rett til samtykkeoversikten i neste plansje</a:t>
            </a:r>
          </a:p>
        </p:txBody>
      </p:sp>
    </p:spTree>
    <p:extLst>
      <p:ext uri="{BB962C8B-B14F-4D97-AF65-F5344CB8AC3E}">
        <p14:creationId xmlns:p14="http://schemas.microsoft.com/office/powerpoint/2010/main" val="1401138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1758C82-947B-DA39-465A-B7F8EF26E3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47825D3D-8464-7D72-75F3-2FC709970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067" y="291508"/>
            <a:ext cx="8889569" cy="837727"/>
          </a:xfrm>
        </p:spPr>
        <p:txBody>
          <a:bodyPr/>
          <a:lstStyle/>
          <a:p>
            <a:r>
              <a:rPr lang="nb-NO" sz="4400">
                <a:latin typeface="Arial Nova"/>
              </a:rPr>
              <a:t>4.0 Samtykker</a:t>
            </a:r>
            <a:endParaRPr lang="nb-NO" sz="4400"/>
          </a:p>
        </p:txBody>
      </p:sp>
      <p:pic>
        <p:nvPicPr>
          <p:cNvPr id="6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141973A8-A973-6B69-5A9E-059FBC0B6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130" y="1129235"/>
            <a:ext cx="3098276" cy="5482652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5869D0D5-11A2-DE3A-3EC9-6C2C363CF45E}"/>
              </a:ext>
            </a:extLst>
          </p:cNvPr>
          <p:cNvSpPr txBox="1"/>
          <p:nvPr/>
        </p:nvSpPr>
        <p:spPr>
          <a:xfrm>
            <a:off x="961868" y="1548983"/>
            <a:ext cx="4715654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dirty="0"/>
              <a:t>For å få 2 øringen fra TINE er minstekravet å gi samtykke til; </a:t>
            </a:r>
            <a:endParaRPr lang="nb-NO" b="1" dirty="0"/>
          </a:p>
          <a:p>
            <a:pPr marL="342900" indent="-342900">
              <a:buAutoNum type="arabicPeriod"/>
            </a:pPr>
            <a:r>
              <a:rPr lang="nb-NO" b="1" dirty="0" err="1"/>
              <a:t>Tilskuddsdata</a:t>
            </a:r>
            <a:r>
              <a:rPr lang="nb-NO" b="1" dirty="0"/>
              <a:t> </a:t>
            </a:r>
          </a:p>
          <a:p>
            <a:pPr marL="342900" indent="-342900">
              <a:buAutoNum type="arabicPeriod"/>
            </a:pPr>
            <a:r>
              <a:rPr lang="nb-NO" b="1" dirty="0"/>
              <a:t>TINE får bekreftelse fra Klimakalkulatoren</a:t>
            </a:r>
            <a:r>
              <a:rPr lang="nb-NO" b="1" dirty="0">
                <a:solidFill>
                  <a:srgbClr val="00205B"/>
                </a:solidFill>
              </a:rPr>
              <a:t> at du har gjort en klimaberegning</a:t>
            </a:r>
            <a:r>
              <a:rPr lang="nb-NO" b="1" dirty="0">
                <a:solidFill>
                  <a:srgbClr val="FF0000"/>
                </a:solidFill>
              </a:rPr>
              <a:t>*</a:t>
            </a:r>
          </a:p>
          <a:p>
            <a:endParaRPr lang="nb-NO" b="1" dirty="0">
              <a:solidFill>
                <a:srgbClr val="FF0000"/>
              </a:solidFill>
            </a:endParaRPr>
          </a:p>
          <a:p>
            <a:pPr>
              <a:buFont typeface="Arial"/>
            </a:pPr>
            <a:r>
              <a:rPr lang="nb-NO" b="1" dirty="0">
                <a:solidFill>
                  <a:srgbClr val="FF0000"/>
                </a:solidFill>
              </a:rPr>
              <a:t>*2: Dette samtykket ble tilgjengelig 9.des 2022. Trykk her for å sikre deg "TINE-samtykket". Da vet TINE at du har en klimaberegning: </a:t>
            </a:r>
            <a:r>
              <a:rPr lang="nb-NO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Trykk her</a:t>
            </a:r>
            <a:endParaRPr lang="nb-NO" dirty="0">
              <a:ea typeface="+mn-lt"/>
              <a:cs typeface="+mn-lt"/>
            </a:endParaRPr>
          </a:p>
          <a:p>
            <a:endParaRPr lang="nb-NO" dirty="0"/>
          </a:p>
          <a:p>
            <a:endParaRPr lang="nb-NO" sz="1400" dirty="0"/>
          </a:p>
          <a:p>
            <a:r>
              <a:rPr lang="nb-NO" sz="1400" dirty="0"/>
              <a:t>Vi anbefaler(ikke et krav) også å gi de øvrige samtykkene for å få en best mulig beregning i klimakalkulatoren.</a:t>
            </a:r>
            <a:endParaRPr lang="nb-NO" dirty="0"/>
          </a:p>
          <a:p>
            <a:pPr marL="285750" indent="-285750">
              <a:buFont typeface="Arial"/>
              <a:buChar char="•"/>
            </a:pPr>
            <a:r>
              <a:rPr lang="nb-NO" sz="1400" dirty="0"/>
              <a:t>Driftsinformasjon fra husdyrkontrollene(</a:t>
            </a:r>
            <a:r>
              <a:rPr lang="nb-NO" sz="1400" dirty="0" err="1"/>
              <a:t>kukontrollen</a:t>
            </a:r>
            <a:r>
              <a:rPr lang="nb-NO" sz="1400" dirty="0"/>
              <a:t>).</a:t>
            </a:r>
            <a:endParaRPr lang="nb-NO" dirty="0"/>
          </a:p>
          <a:p>
            <a:pPr marL="285750" indent="-285750">
              <a:buFont typeface="Arial"/>
              <a:buChar char="•"/>
            </a:pPr>
            <a:r>
              <a:rPr lang="nb-NO" sz="1400" dirty="0"/>
              <a:t>Driftsinformasjon fra skifteløsninger.</a:t>
            </a:r>
          </a:p>
          <a:p>
            <a:pPr marL="285750" indent="-285750">
              <a:buFont typeface="Arial"/>
              <a:buChar char="•"/>
            </a:pPr>
            <a:r>
              <a:rPr lang="nb-NO" sz="1400" dirty="0"/>
              <a:t>Avregningsdata, </a:t>
            </a:r>
            <a:r>
              <a:rPr lang="nb-NO" sz="1400" dirty="0" err="1"/>
              <a:t>fakturadata</a:t>
            </a:r>
            <a:r>
              <a:rPr lang="nb-NO" sz="1400" dirty="0"/>
              <a:t> med mer. 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il: høyre 3">
            <a:extLst>
              <a:ext uri="{FF2B5EF4-FFF2-40B4-BE49-F238E27FC236}">
                <a16:creationId xmlns:a16="http://schemas.microsoft.com/office/drawing/2014/main" id="{AA0C3010-BD63-4AF9-9493-D0EDFD36CB3E}"/>
              </a:ext>
            </a:extLst>
          </p:cNvPr>
          <p:cNvSpPr/>
          <p:nvPr/>
        </p:nvSpPr>
        <p:spPr>
          <a:xfrm>
            <a:off x="7791517" y="5683089"/>
            <a:ext cx="950368" cy="397163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b="1" err="1">
              <a:solidFill>
                <a:schemeClr val="bg1"/>
              </a:solidFill>
            </a:endParaRPr>
          </a:p>
        </p:txBody>
      </p:sp>
      <p:pic>
        <p:nvPicPr>
          <p:cNvPr id="8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12432148-6138-6D2D-CAAF-B61C89D88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498" y="1204445"/>
            <a:ext cx="2743200" cy="27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31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496298F-350B-16AC-C94F-F18F7EE8A2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505AA86C-4305-2779-5203-F1081F341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215" y="665315"/>
            <a:ext cx="8889569" cy="583194"/>
          </a:xfrm>
        </p:spPr>
        <p:txBody>
          <a:bodyPr/>
          <a:lstStyle/>
          <a:p>
            <a:r>
              <a:rPr lang="nb-NO" sz="4000">
                <a:latin typeface="Arial Nova"/>
              </a:rPr>
              <a:t>5.0 Beregnet dyrevelferdsindikator</a:t>
            </a:r>
            <a:endParaRPr lang="nb-NO" sz="400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CD17E52B-28A5-43F1-BCFB-E45611D939A3}"/>
              </a:ext>
            </a:extLst>
          </p:cNvPr>
          <p:cNvSpPr txBox="1"/>
          <p:nvPr/>
        </p:nvSpPr>
        <p:spPr>
          <a:xfrm>
            <a:off x="895927" y="1690469"/>
            <a:ext cx="8977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/>
              <a:t>Dersom du har en veiing med analyse de siste 6 månedene har du </a:t>
            </a:r>
            <a:r>
              <a:rPr lang="nb-NO" u="sng"/>
              <a:t>automatisk</a:t>
            </a:r>
            <a:r>
              <a:rPr lang="nb-NO"/>
              <a:t> en beregnet dyrevelferdsindikator. I tillegg må du ha </a:t>
            </a:r>
            <a:r>
              <a:rPr lang="nb-NO" err="1"/>
              <a:t>medlemsskap</a:t>
            </a:r>
            <a:r>
              <a:rPr lang="nb-NO"/>
              <a:t> i </a:t>
            </a:r>
            <a:r>
              <a:rPr lang="nb-NO" err="1"/>
              <a:t>kukontrollen</a:t>
            </a:r>
            <a:r>
              <a:rPr lang="nb-NO"/>
              <a:t> i minst 12 måneder. </a:t>
            </a:r>
          </a:p>
        </p:txBody>
      </p:sp>
      <p:sp>
        <p:nvSpPr>
          <p:cNvPr id="7" name="Pil: høyre 6">
            <a:extLst>
              <a:ext uri="{FF2B5EF4-FFF2-40B4-BE49-F238E27FC236}">
                <a16:creationId xmlns:a16="http://schemas.microsoft.com/office/drawing/2014/main" id="{030F3F88-964A-449F-A4C5-CE8BAD7F6B6B}"/>
              </a:ext>
            </a:extLst>
          </p:cNvPr>
          <p:cNvSpPr/>
          <p:nvPr/>
        </p:nvSpPr>
        <p:spPr>
          <a:xfrm>
            <a:off x="1163782" y="5006107"/>
            <a:ext cx="1246909" cy="226076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b="1" err="1">
              <a:solidFill>
                <a:schemeClr val="bg1"/>
              </a:solidFill>
            </a:endParaRPr>
          </a:p>
        </p:txBody>
      </p:sp>
      <p:sp>
        <p:nvSpPr>
          <p:cNvPr id="8" name="Pil: høyre 7">
            <a:extLst>
              <a:ext uri="{FF2B5EF4-FFF2-40B4-BE49-F238E27FC236}">
                <a16:creationId xmlns:a16="http://schemas.microsoft.com/office/drawing/2014/main" id="{76B84D1E-5E3A-418F-BFE9-FE0A2B40274C}"/>
              </a:ext>
            </a:extLst>
          </p:cNvPr>
          <p:cNvSpPr/>
          <p:nvPr/>
        </p:nvSpPr>
        <p:spPr>
          <a:xfrm>
            <a:off x="1163782" y="5865095"/>
            <a:ext cx="1246909" cy="226076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b="1" err="1">
              <a:solidFill>
                <a:schemeClr val="bg1"/>
              </a:solidFill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00069A76-FA36-4B66-BB5F-C82D99937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172" y="3349935"/>
            <a:ext cx="4893155" cy="2916938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4E3E39D-B881-4C01-8DAB-1B611405CBFC}"/>
              </a:ext>
            </a:extLst>
          </p:cNvPr>
          <p:cNvSpPr txBox="1"/>
          <p:nvPr/>
        </p:nvSpPr>
        <p:spPr>
          <a:xfrm>
            <a:off x="4073235" y="2683593"/>
            <a:ext cx="3722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Logg inn på medlem.tine.no</a:t>
            </a:r>
          </a:p>
        </p:txBody>
      </p:sp>
    </p:spTree>
    <p:extLst>
      <p:ext uri="{BB962C8B-B14F-4D97-AF65-F5344CB8AC3E}">
        <p14:creationId xmlns:p14="http://schemas.microsoft.com/office/powerpoint/2010/main" val="1497695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2F77D33-26F8-46D5-8AE2-5EBC0EA09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E714115-A8C6-4995-816C-A9E2B6C672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69326" y="2816096"/>
            <a:ext cx="8889568" cy="34628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b-NO" dirty="0"/>
              <a:t>Geit: Har ikke dyrevelferdsindikator eller klimakalkulator. Kravet for geit er gjennomført </a:t>
            </a:r>
            <a:r>
              <a:rPr lang="nb-NO" b="1" dirty="0"/>
              <a:t>fjøsrunde</a:t>
            </a:r>
            <a:r>
              <a:rPr lang="nb-NO" dirty="0"/>
              <a:t> siste året. </a:t>
            </a:r>
            <a:endParaRPr lang="nb-NO"/>
          </a:p>
          <a:p>
            <a:pPr algn="l"/>
            <a:endParaRPr lang="nb-NO"/>
          </a:p>
          <a:p>
            <a:pPr algn="l"/>
            <a:endParaRPr lang="nb-NO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b-NO" dirty="0"/>
              <a:t>Alle nye medlemmer får automatisk bærekraftstillegget det første året. </a:t>
            </a:r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40E50FF9-A843-417B-89ED-84B5EB8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306" y="191119"/>
            <a:ext cx="8889569" cy="861826"/>
          </a:xfrm>
        </p:spPr>
        <p:txBody>
          <a:bodyPr/>
          <a:lstStyle/>
          <a:p>
            <a:r>
              <a:rPr lang="nb-NO"/>
              <a:t>Unntak</a:t>
            </a:r>
          </a:p>
        </p:txBody>
      </p:sp>
    </p:spTree>
    <p:extLst>
      <p:ext uri="{BB962C8B-B14F-4D97-AF65-F5344CB8AC3E}">
        <p14:creationId xmlns:p14="http://schemas.microsoft.com/office/powerpoint/2010/main" val="2815829038"/>
      </p:ext>
    </p:extLst>
  </p:cSld>
  <p:clrMapOvr>
    <a:masterClrMapping/>
  </p:clrMapOvr>
</p:sld>
</file>

<file path=ppt/theme/theme1.xml><?xml version="1.0" encoding="utf-8"?>
<a:theme xmlns:a="http://schemas.openxmlformats.org/drawingml/2006/main" name="TINE-oppsett">
  <a:themeElements>
    <a:clrScheme name="TINE">
      <a:dk1>
        <a:srgbClr val="00205B"/>
      </a:dk1>
      <a:lt1>
        <a:sysClr val="window" lastClr="FFFFFF"/>
      </a:lt1>
      <a:dk2>
        <a:srgbClr val="CA0F34"/>
      </a:dk2>
      <a:lt2>
        <a:srgbClr val="FFFFFF"/>
      </a:lt2>
      <a:accent1>
        <a:srgbClr val="007CA8"/>
      </a:accent1>
      <a:accent2>
        <a:srgbClr val="6AC2D8"/>
      </a:accent2>
      <a:accent3>
        <a:srgbClr val="A7F2F6"/>
      </a:accent3>
      <a:accent4>
        <a:srgbClr val="1A5632"/>
      </a:accent4>
      <a:accent5>
        <a:srgbClr val="61A60E"/>
      </a:accent5>
      <a:accent6>
        <a:srgbClr val="D6E597"/>
      </a:accent6>
      <a:hlink>
        <a:srgbClr val="B2B2B2"/>
      </a:hlink>
      <a:folHlink>
        <a:srgbClr val="B2B2B2"/>
      </a:folHlink>
    </a:clrScheme>
    <a:fontScheme name="Custom 22">
      <a:majorFont>
        <a:latin typeface="Arial Nova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b="1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>
      <a:srgbClr val="575756"/>
    </a:custClr>
    <a:custClr>
      <a:srgbClr val="878787"/>
    </a:custClr>
    <a:custClr>
      <a:srgbClr val="B2B2B2"/>
    </a:custClr>
    <a:custClr>
      <a:srgbClr val="DADADA"/>
    </a:custClr>
  </a:custClrLst>
  <a:extLst>
    <a:ext uri="{05A4C25C-085E-4340-85A3-A5531E510DB2}">
      <thm15:themeFamily xmlns:thm15="http://schemas.microsoft.com/office/thememl/2012/main" name="Presentasjonsmal.potx" id="{8A7E0DF4-13C7-4A88-92AE-0011FF5E0109}" vid="{07FD2A6B-9E44-42AC-B550-58C152FB2A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018EB0D-53CF-49CC-A194-C22BC5C737BC}">
  <we:reference id="wa104380594" version="2.0.0.0" store="en-001" storeType="OMEX"/>
  <we:alternateReferences>
    <we:reference id="WA104380594" version="2.0.0.0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?mso-contentType ?>
<SharedContentType xmlns="Microsoft.SharePoint.Taxonomy.ContentTypeSync" SourceId="a5191461-e606-43d9-995f-23c881113b13" ContentTypeId="0x01010003762F86CA4E7C47BAAF4F04C0CFDDED060C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0612421-4710-4eed-8e34-25b06f54417b">
      <Value>3</Value>
      <Value>39</Value>
    </TaxCatchAll>
    <abb68db830a84d6db7a8a40c589c1d0b xmlns="b0612421-4710-4eed-8e34-25b06f54417b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Markedsområde TINE</TermName>
          <TermId xmlns="http://schemas.microsoft.com/office/infopath/2007/PartnerControls">2e80179b-f444-4dd2-ad70-11dc06a86362</TermId>
        </TermInfo>
      </Terms>
    </abb68db830a84d6db7a8a40c589c1d0b>
    <k30097aab5eb4241a491a912dd5ea558 xmlns="b0612421-4710-4eed-8e34-25b06f54417b">
      <Terms xmlns="http://schemas.microsoft.com/office/infopath/2007/PartnerControls">
        <TermInfo xmlns="http://schemas.microsoft.com/office/infopath/2007/PartnerControls">
          <TermName xmlns="http://schemas.microsoft.com/office/infopath/2007/PartnerControls">TINE</TermName>
          <TermId xmlns="http://schemas.microsoft.com/office/infopath/2007/PartnerControls">71bd05df-4a09-41c0-adef-af4b74f5cb57</TermId>
        </TermInfo>
      </Terms>
    </k30097aab5eb4241a491a912dd5ea558>
    <cb2867a07c6242e2af714240197b8951 xmlns="b0612421-4710-4eed-8e34-25b06f54417b">
      <Terms xmlns="http://schemas.microsoft.com/office/infopath/2007/PartnerControls"/>
    </cb2867a07c6242e2af714240197b8951>
    <ha5956d0923d4475b900c611051b9b31 xmlns="b0612421-4710-4eed-8e34-25b06f54417b">
      <Terms xmlns="http://schemas.microsoft.com/office/infopath/2007/PartnerControls"/>
    </ha5956d0923d4475b900c611051b9b31>
    <ACTInternalContact xmlns="b0612421-4710-4eed-8e34-25b06f54417b">
      <UserInfo>
        <DisplayName/>
        <AccountId xsi:nil="true"/>
        <AccountType/>
      </UserInfo>
    </ACTInternalContact>
    <ACTDocumentStatus xmlns="b0612421-4710-4eed-8e34-25b06f54417b" xsi:nil="true"/>
    <ceb4cb9297a54e989d5354fda722877a xmlns="b0612421-4710-4eed-8e34-25b06f54417b">
      <Terms xmlns="http://schemas.microsoft.com/office/infopath/2007/PartnerControls"/>
    </ceb4cb9297a54e989d5354fda722877a>
    <MediaLengthInSeconds xmlns="bfaab47c-5094-45d4-88ba-ce8603c03d1c" xsi:nil="true"/>
    <SharedWithUsers xmlns="7c01123e-ba15-4234-b8ba-d4428014532b">
      <UserInfo>
        <DisplayName>Hege Gaudernack Tønnesen</DisplayName>
        <AccountId>1341</AccountId>
        <AccountType/>
      </UserInfo>
      <UserInfo>
        <DisplayName>Gunnar Dalen</DisplayName>
        <AccountId>244</AccountId>
        <AccountType/>
      </UserInfo>
      <UserInfo>
        <DisplayName>Siri Wangberg</DisplayName>
        <AccountId>63</AccountId>
        <AccountType/>
      </UserInfo>
      <UserInfo>
        <DisplayName>Unni Birgit Pechule Christensen</DisplayName>
        <AccountId>18</AccountId>
        <AccountType/>
      </UserInfo>
      <UserInfo>
        <DisplayName>Peder Røed Buskenes</DisplayName>
        <AccountId>13</AccountId>
        <AccountType/>
      </UserInfo>
      <UserInfo>
        <DisplayName>Kenneth Lien Steen</DisplayName>
        <AccountId>149</AccountId>
        <AccountType/>
      </UserInfo>
    </SharedWithUsers>
    <lcf76f155ced4ddcb4097134ff3c332f xmlns="bfaab47c-5094-45d4-88ba-ce8603c03d1c">
      <Terms xmlns="http://schemas.microsoft.com/office/infopath/2007/PartnerControls"/>
    </lcf76f155ced4ddcb4097134ff3c332f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 (TINE)" ma:contentTypeID="0x01010003762F86CA4E7C47BAAF4F04C0CFDDED060C00F6CE0D2259E0A345A42CE62454F19387" ma:contentTypeVersion="32" ma:contentTypeDescription="Create a new document." ma:contentTypeScope="" ma:versionID="83e3bfd2d3893939c1b2313653835f83">
  <xsd:schema xmlns:xsd="http://www.w3.org/2001/XMLSchema" xmlns:xs="http://www.w3.org/2001/XMLSchema" xmlns:p="http://schemas.microsoft.com/office/2006/metadata/properties" xmlns:ns2="b0612421-4710-4eed-8e34-25b06f54417b" xmlns:ns3="7c01123e-ba15-4234-b8ba-d4428014532b" xmlns:ns4="bfaab47c-5094-45d4-88ba-ce8603c03d1c" targetNamespace="http://schemas.microsoft.com/office/2006/metadata/properties" ma:root="true" ma:fieldsID="c034e6ed2251358cfb04f64597449f43" ns2:_="" ns3:_="" ns4:_="">
    <xsd:import namespace="b0612421-4710-4eed-8e34-25b06f54417b"/>
    <xsd:import namespace="7c01123e-ba15-4234-b8ba-d4428014532b"/>
    <xsd:import namespace="bfaab47c-5094-45d4-88ba-ce8603c03d1c"/>
    <xsd:element name="properties">
      <xsd:complexType>
        <xsd:sequence>
          <xsd:element name="documentManagement">
            <xsd:complexType>
              <xsd:all>
                <xsd:element ref="ns2:ACTInternalContact" minOccurs="0"/>
                <xsd:element ref="ns2:ACTDocumentStatus" minOccurs="0"/>
                <xsd:element ref="ns2:cb2867a07c6242e2af714240197b8951" minOccurs="0"/>
                <xsd:element ref="ns2:abb68db830a84d6db7a8a40c589c1d0b" minOccurs="0"/>
                <xsd:element ref="ns2:ha5956d0923d4475b900c611051b9b31" minOccurs="0"/>
                <xsd:element ref="ns2:ceb4cb9297a54e989d5354fda722877a" minOccurs="0"/>
                <xsd:element ref="ns2:TaxCatchAll" minOccurs="0"/>
                <xsd:element ref="ns2:TaxCatchAllLabel" minOccurs="0"/>
                <xsd:element ref="ns2:k30097aab5eb4241a491a912dd5ea558" minOccurs="0"/>
                <xsd:element ref="ns3:SharedWithUsers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12421-4710-4eed-8e34-25b06f54417b" elementFormDefault="qualified">
    <xsd:import namespace="http://schemas.microsoft.com/office/2006/documentManagement/types"/>
    <xsd:import namespace="http://schemas.microsoft.com/office/infopath/2007/PartnerControls"/>
    <xsd:element name="ACTInternalContact" ma:index="2" nillable="true" ma:displayName="Intern kontakt" ma:list="UserInfo" ma:SharePointGroup="0" ma:internalName="ACTInternalContact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CTDocumentStatus" ma:index="5" nillable="true" ma:displayName="Dokumentstatus" ma:default="Aktivt" ma:format="Dropdown" ma:indexed="true" ma:internalName="ACTDocumentStatus" ma:readOnly="false">
      <xsd:simpleType>
        <xsd:restriction base="dms:Choice">
          <xsd:enumeration value="Aktivt"/>
          <xsd:enumeration value="Endelig"/>
        </xsd:restriction>
      </xsd:simpleType>
    </xsd:element>
    <xsd:element name="cb2867a07c6242e2af714240197b8951" ma:index="11" nillable="true" ma:taxonomy="true" ma:internalName="cb2867a07c6242e2af714240197b8951" ma:taxonomyFieldName="ACTDocumentType" ma:displayName="Dokumenttype" ma:default="" ma:fieldId="{cb2867a0-7c62-42e2-af71-4240197b8951}" ma:sspId="a5191461-e606-43d9-995f-23c881113b13" ma:termSetId="3d0e5ffc-d70e-4428-b903-562742172a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bb68db830a84d6db7a8a40c589c1d0b" ma:index="13" nillable="true" ma:taxonomy="true" ma:internalName="abb68db830a84d6db7a8a40c589c1d0b" ma:taxonomyFieldName="ACTOrganisations" ma:displayName="Avdelinger" ma:default="" ma:fieldId="{abb68db8-30a8-4d6d-b7a8-a40c589c1d0b}" ma:taxonomyMulti="true" ma:sspId="a5191461-e606-43d9-995f-23c881113b13" ma:termSetId="62228a6c-ba63-496f-b700-574895a0751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a5956d0923d4475b900c611051b9b31" ma:index="15" nillable="true" ma:taxonomy="true" ma:internalName="ha5956d0923d4475b900c611051b9b31" ma:taxonomyFieldName="ACTLocations" ma:displayName="Lokasjoner" ma:default="" ma:fieldId="{1a5956d0-923d-4475-b900-c611051b9b31}" ma:taxonomyMulti="true" ma:sspId="a5191461-e606-43d9-995f-23c881113b13" ma:termSetId="9ae2070d-31b1-410c-8637-b2376bb9350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eb4cb9297a54e989d5354fda722877a" ma:index="17" nillable="true" ma:taxonomy="true" ma:internalName="ceb4cb9297a54e989d5354fda722877a" ma:taxonomyFieldName="ACTTopics" ma:displayName="Emner" ma:default="" ma:fieldId="{ceb4cb92-97a5-4e98-9d53-54fda722877a}" ma:taxonomyMulti="true" ma:sspId="a5191461-e606-43d9-995f-23c881113b13" ma:termSetId="4f75633b-7f29-4fb7-97af-dff98519a70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8" nillable="true" ma:displayName="Taxonomy Catch All Column" ma:hidden="true" ma:list="{f4befd14-ddd4-449c-b4a5-e0cb5f5424f2}" ma:internalName="TaxCatchAll" ma:showField="CatchAllData" ma:web="7c01123e-ba15-4234-b8ba-d442801453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9" nillable="true" ma:displayName="Taxonomy Catch All Column1" ma:hidden="true" ma:list="{f4befd14-ddd4-449c-b4a5-e0cb5f5424f2}" ma:internalName="TaxCatchAllLabel" ma:readOnly="true" ma:showField="CatchAllDataLabel" ma:web="7c01123e-ba15-4234-b8ba-d442801453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30097aab5eb4241a491a912dd5ea558" ma:index="20" nillable="true" ma:taxonomy="true" ma:internalName="k30097aab5eb4241a491a912dd5ea558" ma:taxonomyFieldName="ACPCompanys" ma:displayName="Selskaper" ma:readOnly="false" ma:default="" ma:fieldId="{430097aa-b5eb-4241-a491-a912dd5ea558}" ma:taxonomyMulti="true" ma:sspId="a5191461-e606-43d9-995f-23c881113b13" ma:termSetId="f47b4ffe-a5bf-4c7d-b5b0-0be14104c7a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01123e-ba15-4234-b8ba-d4428014532b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aab47c-5094-45d4-88ba-ce8603c03d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7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2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9" nillable="true" ma:displayName="Location" ma:internalName="MediaServiceLocation" ma:readOnly="true">
      <xsd:simpleType>
        <xsd:restriction base="dms:Text"/>
      </xsd:simpleType>
    </xsd:element>
    <xsd:element name="MediaServiceGenerationTime" ma:index="3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3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6" nillable="true" ma:taxonomy="true" ma:internalName="lcf76f155ced4ddcb4097134ff3c332f" ma:taxonomyFieldName="MediaServiceImageTags" ma:displayName="Image Tags" ma:readOnly="false" ma:fieldId="{5cf76f15-5ced-4ddc-b409-7134ff3c332f}" ma:taxonomyMulti="true" ma:sspId="a5191461-e606-43d9-995f-23c881113b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7D32D5-BE19-464B-BEF9-35EC790B286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B392304-B54E-4050-9CF0-FD9F1788FAF5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006F166E-1359-4C4A-88D8-ED4B8483B760}">
  <ds:schemaRefs>
    <ds:schemaRef ds:uri="7c01123e-ba15-4234-b8ba-d4428014532b"/>
    <ds:schemaRef ds:uri="b0612421-4710-4eed-8e34-25b06f54417b"/>
    <ds:schemaRef ds:uri="bfaab47c-5094-45d4-88ba-ce8603c03d1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B70CD6A9-B454-4C66-8A06-20E93F3444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612421-4710-4eed-8e34-25b06f54417b"/>
    <ds:schemaRef ds:uri="7c01123e-ba15-4234-b8ba-d4428014532b"/>
    <ds:schemaRef ds:uri="bfaab47c-5094-45d4-88ba-ce8603c03d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58F9B937-1985-4CA0-82E9-7FA93EDAFA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Presentasjonsmal</Template>
  <TotalTime>2939</TotalTime>
  <Words>455</Words>
  <Application>Microsoft Office PowerPoint</Application>
  <PresentationFormat>Widescreen</PresentationFormat>
  <Paragraphs>41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5" baseType="lpstr">
      <vt:lpstr>Arial</vt:lpstr>
      <vt:lpstr>Arial Nova</vt:lpstr>
      <vt:lpstr>Calibri</vt:lpstr>
      <vt:lpstr>Wingdings</vt:lpstr>
      <vt:lpstr>TINE-oppsett</vt:lpstr>
      <vt:lpstr>PowerPoint-presentasjon</vt:lpstr>
      <vt:lpstr>PowerPoint-presentasjon</vt:lpstr>
      <vt:lpstr>1. Samtykker i Klimakalkulatoren</vt:lpstr>
      <vt:lpstr>Logg inn – en oversikt over stegene</vt:lpstr>
      <vt:lpstr>2. Logg inn med BankID eller prod.nr og passord</vt:lpstr>
      <vt:lpstr>3.0 dersom foretaket ikke er registrert i Landbrukets dataflyt fra før</vt:lpstr>
      <vt:lpstr>4.0 Samtykker</vt:lpstr>
      <vt:lpstr>5.0 Beregnet dyrevelferdsindikator</vt:lpstr>
      <vt:lpstr>Unntak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Sondre Sperstad Gjeilo</dc:creator>
  <cp:lastModifiedBy>Unni Birgit Pechule Christensen</cp:lastModifiedBy>
  <cp:revision>158</cp:revision>
  <dcterms:created xsi:type="dcterms:W3CDTF">2021-11-23T16:20:57Z</dcterms:created>
  <dcterms:modified xsi:type="dcterms:W3CDTF">2023-02-03T13:35:26Z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0x01010003762F86CA4E7C47BAAF4F04C0CFDDED060C00F6CE0D2259E0A345A42CE62454F19387</vt:lpwstr>
  </property>
  <property fmtid="{D5CDD505-2E9C-101B-9397-08002B2CF9AE}" pid="3" name="ACPCompanys">
    <vt:lpwstr>3;#TINE|71bd05df-4a09-41c0-adef-af4b74f5cb57</vt:lpwstr>
  </property>
  <property fmtid="{D5CDD505-2E9C-101B-9397-08002B2CF9AE}" pid="4" name="ACTOrganisations">
    <vt:lpwstr>39;#Markedsområde TINE|2e80179b-f444-4dd2-ad70-11dc06a86362</vt:lpwstr>
  </property>
  <property fmtid="{D5CDD505-2E9C-101B-9397-08002B2CF9AE}" pid="5" name="_dlc_DocIdItemGuid">
    <vt:lpwstr>7e848c15-89c3-48b7-a16c-4abeda921f01</vt:lpwstr>
  </property>
  <property fmtid="{D5CDD505-2E9C-101B-9397-08002B2CF9AE}" pid="6" name="MSIP_Label_af09caff-18ef-4bd6-8873-ec9a948da47b_Enabled">
    <vt:lpwstr>true</vt:lpwstr>
  </property>
  <property fmtid="{D5CDD505-2E9C-101B-9397-08002B2CF9AE}" pid="7" name="MSIP_Label_af09caff-18ef-4bd6-8873-ec9a948da47b_SetDate">
    <vt:lpwstr>2021-11-23T16:20:57Z</vt:lpwstr>
  </property>
  <property fmtid="{D5CDD505-2E9C-101B-9397-08002B2CF9AE}" pid="8" name="MSIP_Label_af09caff-18ef-4bd6-8873-ec9a948da47b_Method">
    <vt:lpwstr>Standard</vt:lpwstr>
  </property>
  <property fmtid="{D5CDD505-2E9C-101B-9397-08002B2CF9AE}" pid="9" name="MSIP_Label_af09caff-18ef-4bd6-8873-ec9a948da47b_Name">
    <vt:lpwstr>Internal</vt:lpwstr>
  </property>
  <property fmtid="{D5CDD505-2E9C-101B-9397-08002B2CF9AE}" pid="10" name="MSIP_Label_af09caff-18ef-4bd6-8873-ec9a948da47b_SiteId">
    <vt:lpwstr>d02b4c26-5109-47e0-8712-0e19a90257d6</vt:lpwstr>
  </property>
  <property fmtid="{D5CDD505-2E9C-101B-9397-08002B2CF9AE}" pid="11" name="MSIP_Label_af09caff-18ef-4bd6-8873-ec9a948da47b_ActionId">
    <vt:lpwstr>71c173cc-ba04-4358-a978-828f414c9261</vt:lpwstr>
  </property>
  <property fmtid="{D5CDD505-2E9C-101B-9397-08002B2CF9AE}" pid="12" name="MSIP_Label_af09caff-18ef-4bd6-8873-ec9a948da47b_ContentBits">
    <vt:lpwstr>0</vt:lpwstr>
  </property>
  <property fmtid="{D5CDD505-2E9C-101B-9397-08002B2CF9AE}" pid="13" name="_dlc_DocId">
    <vt:lpwstr>J223FQQ4MN2Z-1439973578-77</vt:lpwstr>
  </property>
  <property fmtid="{D5CDD505-2E9C-101B-9397-08002B2CF9AE}" pid="14" name="_dlc_DocIdUrl">
    <vt:lpwstr>https://tine.sharepoint.com/sites/arb_Arbeidsgruppemalverk_2c9/_layouts/15/DocIdRedir.aspx?ID=J223FQQ4MN2Z-1439973578-77, J223FQQ4MN2Z-1439973578-77</vt:lpwstr>
  </property>
  <property fmtid="{D5CDD505-2E9C-101B-9397-08002B2CF9AE}" pid="15" name="MediaServiceImageTags">
    <vt:lpwstr/>
  </property>
  <property fmtid="{D5CDD505-2E9C-101B-9397-08002B2CF9AE}" pid="16" name="ACTDocumentType">
    <vt:lpwstr/>
  </property>
  <property fmtid="{D5CDD505-2E9C-101B-9397-08002B2CF9AE}" pid="17" name="ha5956d0923d4475b900c611051b9b31">
    <vt:lpwstr/>
  </property>
  <property fmtid="{D5CDD505-2E9C-101B-9397-08002B2CF9AE}" pid="18" name="lcf76f155ced4ddcb4097134ff3c332f">
    <vt:lpwstr/>
  </property>
  <property fmtid="{D5CDD505-2E9C-101B-9397-08002B2CF9AE}" pid="19" name="ACTTopics">
    <vt:lpwstr/>
  </property>
  <property fmtid="{D5CDD505-2E9C-101B-9397-08002B2CF9AE}" pid="20" name="ACTLocations">
    <vt:lpwstr/>
  </property>
  <property fmtid="{D5CDD505-2E9C-101B-9397-08002B2CF9AE}" pid="21" name="ceb4cb9297a54e989d5354fda722877a">
    <vt:lpwstr/>
  </property>
  <property fmtid="{D5CDD505-2E9C-101B-9397-08002B2CF9AE}" pid="22" name="cb2867a07c6242e2af714240197b8951">
    <vt:lpwstr/>
  </property>
  <property fmtid="{D5CDD505-2E9C-101B-9397-08002B2CF9AE}" pid="23" name="xd_ProgID">
    <vt:lpwstr/>
  </property>
  <property fmtid="{D5CDD505-2E9C-101B-9397-08002B2CF9AE}" pid="24" name="ComplianceAssetId">
    <vt:lpwstr/>
  </property>
  <property fmtid="{D5CDD505-2E9C-101B-9397-08002B2CF9AE}" pid="25" name="TemplateUrl">
    <vt:lpwstr/>
  </property>
  <property fmtid="{D5CDD505-2E9C-101B-9397-08002B2CF9AE}" pid="26" name="_dlc_DocIdPersistId">
    <vt:bool>false</vt:bool>
  </property>
  <property fmtid="{D5CDD505-2E9C-101B-9397-08002B2CF9AE}" pid="27" name="_ExtendedDescription">
    <vt:lpwstr/>
  </property>
  <property fmtid="{D5CDD505-2E9C-101B-9397-08002B2CF9AE}" pid="28" name="TriggerFlowInfo">
    <vt:lpwstr/>
  </property>
  <property fmtid="{D5CDD505-2E9C-101B-9397-08002B2CF9AE}" pid="29" name="xd_Signature">
    <vt:bool>false</vt:bool>
  </property>
</Properties>
</file>