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240AF-3E7C-8A44-B09F-9D4144725B32}" type="datetimeFigureOut">
              <a:rPr lang="en-NO" smtClean="0"/>
              <a:t>04/27/2021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579EE-AC5E-3E4C-B09B-6A61903554C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4461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AB9723-44B3-344E-840D-09416AB45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8D26D-5119-B442-9790-024AD0C43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787" y="2195985"/>
            <a:ext cx="8818424" cy="5544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0F3E8-7179-4846-BEF2-176C1F210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479" y="556964"/>
            <a:ext cx="2195043" cy="12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313240F-BC89-1747-A8BB-227412BC6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7826" y="549275"/>
            <a:ext cx="7453310" cy="5040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80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602AEB6-18FE-6449-8211-ADFE4FE42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4"/>
            <a:ext cx="3636964" cy="5040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51999" tIns="251999" rIns="251999" bIns="0" rtlCol="0" anchor="t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NO" dirty="0"/>
              <a:t>Click to add 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A993C79-6DF5-894D-8EB2-09C221A6AA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050036"/>
            <a:ext cx="3636962" cy="3539551"/>
          </a:xfrm>
          <a:prstGeom prst="rect">
            <a:avLst/>
          </a:prstGeom>
          <a:ln>
            <a:noFill/>
          </a:ln>
        </p:spPr>
        <p:txBody>
          <a:bodyPr lIns="251999" tIns="0" rIns="251999" bIns="251999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8128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FC2E65-20BE-F944-8209-0DB13A51E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999" y="549275"/>
            <a:ext cx="5365139" cy="5040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80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D3AAD1C-B0D7-384A-9DA5-CBC11BE8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4"/>
            <a:ext cx="5365138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AEF64E-D95E-804F-A428-DBC4D62076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1793931"/>
            <a:ext cx="5365138" cy="3795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5720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984B87D-929F-784E-81C0-AEA8AB327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549275"/>
            <a:ext cx="5545135" cy="5040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80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82BD445-B781-E44F-B388-50EDAD69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54" y="549274"/>
            <a:ext cx="5545138" cy="50403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251999" tIns="251999" rIns="251999" bIns="251999" rtlCol="0" anchor="t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B723998-593B-8447-8388-CC7FED754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2854" y="2050036"/>
            <a:ext cx="5548283" cy="3539551"/>
          </a:xfrm>
          <a:prstGeom prst="rect">
            <a:avLst/>
          </a:prstGeom>
          <a:ln>
            <a:noFill/>
          </a:ln>
        </p:spPr>
        <p:txBody>
          <a:bodyPr lIns="251999" tIns="0" rIns="251999" bIns="251999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73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89832E-E81A-AA47-A9AC-2495C9C7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000" y="549274"/>
            <a:ext cx="5365138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8D0B2BB-2F35-6347-A343-E01783EA23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549274"/>
            <a:ext cx="5365139" cy="5040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4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C1A91F-F60D-F846-9D36-758FCBF5CA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997" y="1793931"/>
            <a:ext cx="5365139" cy="37956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0002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ED27EA5-2A34-AA43-B81A-4BB5CD8684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549275"/>
            <a:ext cx="7453312" cy="5040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80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E52F4C6-AA87-2A47-9873-131A2CA4E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549274"/>
            <a:ext cx="3636964" cy="50403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251999" tIns="251999" rIns="251999" bIns="0" rtlCol="0" anchor="t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NO" dirty="0"/>
              <a:t>Click to add title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C15A4B-65E5-0549-9166-716D8EC899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4175" y="2050036"/>
            <a:ext cx="3636962" cy="3539551"/>
          </a:xfrm>
          <a:prstGeom prst="rect">
            <a:avLst/>
          </a:prstGeom>
          <a:ln>
            <a:noFill/>
          </a:ln>
        </p:spPr>
        <p:txBody>
          <a:bodyPr lIns="251999" tIns="0" rIns="251999" bIns="251999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030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11BF7DB-895D-934D-B000-52E6F0FB7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000" y="3687418"/>
            <a:ext cx="5365138" cy="1893914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F0DEBDF-A610-5244-9556-78DAA2A2D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5762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NO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143FA28-43BD-6242-91E8-962CAB6039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376362"/>
            <a:ext cx="5365138" cy="2311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A801B22-CAC2-0145-82D3-5F5EDBD5F6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6001" y="1520825"/>
            <a:ext cx="5365138" cy="2166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B8A8F5-C3A0-4A47-888B-F615EB879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4" y="3687418"/>
            <a:ext cx="5365138" cy="1893914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6506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94BCEF-436E-4D4D-AC71-7DBB64F529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549275"/>
            <a:ext cx="5372855" cy="2942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F0F5B51-9411-7D46-9940-BB23BE966F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8285" y="549275"/>
            <a:ext cx="5372855" cy="2942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7AC5596-D4E1-2443-A413-AC3BD6997D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4" y="3491376"/>
            <a:ext cx="5365138" cy="2098212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F63BAFB-0BC2-AB46-9367-745DF6578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002" y="3491376"/>
            <a:ext cx="5365138" cy="2098212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1176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08E9CD1D-91D9-9147-8AF8-8A9CCC9E6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5762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GB" dirty="0"/>
              <a:t>Click to add title</a:t>
            </a:r>
            <a:endParaRPr lang="en-NO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72A3209-9A9A-A049-9B50-D7843D6D6AD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72559" y="1376363"/>
            <a:ext cx="3446884" cy="2311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E0D5F97-19F7-9E46-ADAD-8F8B1CFF069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94254" y="1376363"/>
            <a:ext cx="3446884" cy="2311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706846A-DE2E-6442-8A41-1F0438FEA5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376362"/>
            <a:ext cx="3446883" cy="2311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4AE47-4483-124F-9A64-0C5DEF96C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4" y="3687418"/>
            <a:ext cx="3446883" cy="1893914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FABA3F2-94EC-144C-9009-F7471AF7E6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72560" y="3687418"/>
            <a:ext cx="3446883" cy="1893914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E0A90C8-B1A9-D44E-9449-16DDF4A084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94255" y="3687418"/>
            <a:ext cx="3446883" cy="1893914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3196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C9B8BB2-B6B1-5846-AD31-81523B44DB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0864" y="549275"/>
            <a:ext cx="3446884" cy="2942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B097D0-4B3B-E94A-B37B-4C61F5825A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4" y="3491376"/>
            <a:ext cx="3441933" cy="2098212"/>
          </a:xfrm>
          <a:prstGeom prst="rect">
            <a:avLst/>
          </a:prstGeom>
          <a:solidFill>
            <a:schemeClr val="accent5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F02BA64-DF04-BA41-B294-616DDDC929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72559" y="545494"/>
            <a:ext cx="3446884" cy="294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2E1B8CD8-69DA-B34D-971D-7001CBFA899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94254" y="545494"/>
            <a:ext cx="3446884" cy="294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5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B4CA42-E344-8749-BADF-27767C2355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77510" y="3491376"/>
            <a:ext cx="3441933" cy="2098212"/>
          </a:xfrm>
          <a:prstGeom prst="rect">
            <a:avLst/>
          </a:prstGeom>
          <a:solidFill>
            <a:schemeClr val="accent5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65CD789-D8F8-3940-9CEA-AE6C1B4B1E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99205" y="3491376"/>
            <a:ext cx="3441933" cy="2098212"/>
          </a:xfrm>
          <a:prstGeom prst="rect">
            <a:avLst/>
          </a:prstGeom>
          <a:solidFill>
            <a:schemeClr val="accent5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239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5833D6D-B370-4D40-9F21-8E9CFBD070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72559" y="1376363"/>
            <a:ext cx="3446884" cy="4213225"/>
          </a:xfrm>
          <a:prstGeom prst="rect">
            <a:avLst/>
          </a:prstGeom>
          <a:solidFill>
            <a:schemeClr val="accent4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3BC019E-2F20-354E-AC00-22629E8921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94254" y="1376363"/>
            <a:ext cx="3446884" cy="4213225"/>
          </a:xfrm>
          <a:prstGeom prst="rect">
            <a:avLst/>
          </a:prstGeom>
          <a:solidFill>
            <a:schemeClr val="accent4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52956A-30CF-1F46-82FC-9F66D8A6AE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4" y="1376363"/>
            <a:ext cx="3446884" cy="4213225"/>
          </a:xfrm>
          <a:prstGeom prst="rect">
            <a:avLst/>
          </a:prstGeom>
          <a:solidFill>
            <a:schemeClr val="accent4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A769FB1E-469A-AA4E-B832-6A18693BD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5762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GB" dirty="0"/>
              <a:t>Click to add title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90311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AB9723-44B3-344E-840D-09416AB45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49"/>
            <a:ext cx="12193200" cy="6859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8D26D-5119-B442-9790-024AD0C43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787" y="2195985"/>
            <a:ext cx="8818424" cy="5544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0F3E8-7179-4846-BEF2-176C1F210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479" y="556964"/>
            <a:ext cx="2195043" cy="12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7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93703C3-6411-A240-8A2B-8358E74145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72559" y="549275"/>
            <a:ext cx="3446884" cy="5040313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5FEC29-7832-634B-93B1-B11C1E592C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94254" y="549275"/>
            <a:ext cx="3446884" cy="5040313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62A353B-2FDB-D04D-A3C5-DC36144EE1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864" y="549275"/>
            <a:ext cx="3446884" cy="5040313"/>
          </a:xfrm>
          <a:prstGeom prst="rect">
            <a:avLst/>
          </a:prstGeom>
          <a:solidFill>
            <a:schemeClr val="accent3"/>
          </a:solidFill>
        </p:spPr>
        <p:txBody>
          <a:bodyPr lIns="216000" tIns="216000" rIns="216000" bIns="216000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08761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D285-AB27-ED4E-9E87-6AFB63AC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5762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FFB1B-904B-4B4B-94EA-CF2D4F37D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D1251-553A-2D49-BA23-9A3091DCD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1F04A6-D8E3-3E47-90B0-F4543FE57B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4" y="1376363"/>
            <a:ext cx="3446884" cy="4213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754212-42DD-EC42-A4F6-1FE811877A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72559" y="1376363"/>
            <a:ext cx="3446884" cy="4213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ACB666C-49ED-134E-BCF5-9D500AF6BB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94254" y="1376363"/>
            <a:ext cx="3446884" cy="4213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1380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09F8242-25E4-6C4D-9830-64F72597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481591"/>
            <a:ext cx="5365138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A129106-D770-9342-B964-46671C8B5A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00" y="4481591"/>
            <a:ext cx="5365138" cy="1107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2A83F0-D435-6D4E-BA05-B84EA6F2E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549275"/>
            <a:ext cx="11090275" cy="3619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08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560266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94FA0F-9BC1-B348-B688-5010333D0C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549276"/>
            <a:ext cx="11090275" cy="2710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2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5F3A152-82CD-2A43-BED8-EA82BF142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00" y="3646679"/>
            <a:ext cx="5365138" cy="19389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850600-146E-9C4F-86D7-ED343A3D5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863" y="3646679"/>
            <a:ext cx="5365138" cy="19389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28094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b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AAD076B-4D02-4B43-8506-B638FAC4D3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1800000" rIns="0" bIns="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6D7D06-9F69-7A42-8C89-6FEDB4C1B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488416"/>
            <a:ext cx="11090275" cy="5544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Takk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TINE</a:t>
            </a:r>
            <a:endParaRPr lang="en-NO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EB34A31-30A2-C848-9465-A1BC7CF60B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8989" y="932908"/>
            <a:ext cx="1974022" cy="1177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5636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F7DA-3459-0849-9AA7-25B97BB9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55399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A139D-1EE0-A044-B1C8-09AE187FE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51040-95F0-C343-9336-8D1EB212C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pPr/>
              <a:t>‹#›</a:t>
            </a:fld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37778E-90D7-4544-BDCD-1B4F471EA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376363"/>
            <a:ext cx="11090275" cy="4213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26037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A139D-1EE0-A044-B1C8-09AE187FE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51040-95F0-C343-9336-8D1EB212C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3492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ang tittel og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8F70218-BE2B-1E4C-AD9B-B6B0844F14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917338"/>
            <a:ext cx="11832000" cy="476066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1800000" rIns="0" bIns="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8D26D-5119-B442-9790-024AD0C4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9040812" cy="553998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37E3E28-0198-994F-BF68-4079558CB9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331" y="407790"/>
            <a:ext cx="1244806" cy="71576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2AE00A-F8E8-6A49-A86E-AD9BC5E7B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205025"/>
            <a:ext cx="9040811" cy="2769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6594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deling: Bytte bil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012D38A-AC7B-6746-83B6-3DCF0FFA8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2520000" rIns="0" bIns="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BA56F1-79FD-B24D-A5B3-8663E50B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160007"/>
            <a:ext cx="6616056" cy="2140821"/>
          </a:xfrm>
          <a:solidFill>
            <a:schemeClr val="accent3"/>
          </a:solidFill>
        </p:spPr>
        <p:txBody>
          <a:bodyPr lIns="251999" tIns="251999" rIns="251999" bIns="0"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757242-8944-704F-9565-D305B1BE3FA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2185" y="5231178"/>
            <a:ext cx="5303816" cy="553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5406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deling: Legg ti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012D38A-AC7B-6746-83B6-3DCF0FFA8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520000" rIns="0" bIns="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BA56F1-79FD-B24D-A5B3-8663E50B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160007"/>
            <a:ext cx="6616056" cy="2140821"/>
          </a:xfrm>
          <a:solidFill>
            <a:schemeClr val="accent3"/>
          </a:solidFill>
        </p:spPr>
        <p:txBody>
          <a:bodyPr lIns="251999" tIns="251999" rIns="251999" bIns="0"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757242-8944-704F-9565-D305B1BE3FA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2185" y="5231178"/>
            <a:ext cx="5303816" cy="553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352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F1EB-6BE9-6C43-A136-4A0E5025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39A4-7157-0443-B91E-05AE767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F0DEBDF-A610-5244-9556-78DAA2A2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5762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97500-8754-A64F-AC8E-1C0532A396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376363"/>
            <a:ext cx="11090275" cy="42132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44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69112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568900E-74CA-0E4A-AD40-4E893043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5545138" cy="5040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51999" tIns="251999" rIns="251999" bIns="251999" rtlCol="0" anchor="t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34A02-CB0A-4C45-99E9-9E475577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8A1B-EFB5-2F4A-AC04-85818591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7F61-2469-F840-972F-1524A08FC0A4}" type="slidenum">
              <a:rPr lang="en-NO" smtClean="0"/>
              <a:t>‹#›</a:t>
            </a:fld>
            <a:endParaRPr lang="en-NO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15A250D-F272-894B-A070-715DF92F66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3" y="549275"/>
            <a:ext cx="5545135" cy="5040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1800000" anchor="t" anchorCtr="1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NO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0BDA45-2968-2949-A37C-18268C04E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050036"/>
            <a:ext cx="5545136" cy="3539551"/>
          </a:xfrm>
          <a:prstGeom prst="rect">
            <a:avLst/>
          </a:prstGeom>
          <a:ln>
            <a:noFill/>
          </a:ln>
        </p:spPr>
        <p:txBody>
          <a:bodyPr lIns="251999" tIns="0" rIns="251999" bIns="251999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88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33C43-3BF5-BC4D-931E-2821BB08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AA14-0D95-EB43-B968-CCAF523F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620" y="6384470"/>
            <a:ext cx="5093380" cy="183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 b="0" i="0">
                <a:solidFill>
                  <a:schemeClr val="tx1"/>
                </a:solidFill>
                <a:latin typeface="Arial Nova Light" panose="020B0504020202020204" pitchFamily="34" charset="0"/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518B-E66E-5443-B896-CB13C557C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384470"/>
            <a:ext cx="337457" cy="183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 b="1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fld id="{14727F61-2469-F840-972F-1524A08FC0A4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7703376-ECA1-D04F-8D63-7BB213631F8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761" y="5988253"/>
            <a:ext cx="1008376" cy="5798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6DA27-2F2A-A343-B7FB-32C5FB7B4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74715"/>
            <a:ext cx="11090274" cy="421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 dirty="0"/>
          </a:p>
        </p:txBody>
      </p:sp>
      <p:sp>
        <p:nvSpPr>
          <p:cNvPr id="3" name="MSIPCMContentMarking" descr="{&quot;HashCode&quot;:1716033226,&quot;Placement&quot;:&quot;Header&quot;,&quot;Top&quot;:0.0,&quot;Left&quot;:913.8856,&quot;SlideWidth&quot;:960,&quot;SlideHeight&quot;:540}">
            <a:extLst>
              <a:ext uri="{FF2B5EF4-FFF2-40B4-BE49-F238E27FC236}">
                <a16:creationId xmlns:a16="http://schemas.microsoft.com/office/drawing/2014/main" id="{32563B75-47CC-4803-ACC9-E79A3923E954}"/>
              </a:ext>
            </a:extLst>
          </p:cNvPr>
          <p:cNvSpPr txBox="1"/>
          <p:nvPr userDrawn="1"/>
        </p:nvSpPr>
        <p:spPr>
          <a:xfrm>
            <a:off x="11606347" y="0"/>
            <a:ext cx="58565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2221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74" r:id="rId3"/>
    <p:sldLayoutId id="2147483695" r:id="rId4"/>
    <p:sldLayoutId id="2147483691" r:id="rId5"/>
    <p:sldLayoutId id="2147483694" r:id="rId6"/>
    <p:sldLayoutId id="2147483688" r:id="rId7"/>
    <p:sldLayoutId id="2147483649" r:id="rId8"/>
    <p:sldLayoutId id="2147483660" r:id="rId9"/>
    <p:sldLayoutId id="2147483661" r:id="rId10"/>
    <p:sldLayoutId id="2147483679" r:id="rId11"/>
    <p:sldLayoutId id="2147483650" r:id="rId12"/>
    <p:sldLayoutId id="2147483682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9" r:id="rId19"/>
    <p:sldLayoutId id="2147483668" r:id="rId20"/>
    <p:sldLayoutId id="2147483685" r:id="rId21"/>
    <p:sldLayoutId id="2147483683" r:id="rId22"/>
    <p:sldLayoutId id="2147483684" r:id="rId23"/>
    <p:sldLayoutId id="2147483692" r:id="rId2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spc="-40" baseline="0">
          <a:solidFill>
            <a:schemeClr val="tx1"/>
          </a:solidFill>
          <a:latin typeface="Arial Nova" panose="020F0502020204030204" pitchFamily="34" charset="0"/>
          <a:ea typeface="+mj-ea"/>
          <a:cs typeface="Arial Nova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b="0" i="0" kern="1200" spc="-20" baseline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b="0" i="0" kern="1200" spc="-20" baseline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b="0" i="0" kern="1200" spc="-20" baseline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b="0" i="0" kern="1200" spc="-20" baseline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300" b="0" i="0" kern="1200" spc="-20" baseline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521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pos="2638" userDrawn="1">
          <p15:clr>
            <a:srgbClr val="F26B43"/>
          </p15:clr>
        </p15:guide>
        <p15:guide id="7" pos="5042" userDrawn="1">
          <p15:clr>
            <a:srgbClr val="F26B43"/>
          </p15:clr>
        </p15:guide>
        <p15:guide id="9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F23C9C2-D462-4372-964C-7A13CDB5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811"/>
            <a:ext cx="12192000" cy="5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INE fargepalette 15 sept 2020">
      <a:dk1>
        <a:srgbClr val="0D2C6C"/>
      </a:dk1>
      <a:lt1>
        <a:srgbClr val="FFFFFF"/>
      </a:lt1>
      <a:dk2>
        <a:srgbClr val="000000"/>
      </a:dk2>
      <a:lt2>
        <a:srgbClr val="F2F2F2"/>
      </a:lt2>
      <a:accent1>
        <a:srgbClr val="0D2C6C"/>
      </a:accent1>
      <a:accent2>
        <a:srgbClr val="DC0032"/>
      </a:accent2>
      <a:accent3>
        <a:srgbClr val="EEF5FC"/>
      </a:accent3>
      <a:accent4>
        <a:srgbClr val="EDF5D9"/>
      </a:accent4>
      <a:accent5>
        <a:srgbClr val="FFF2E6"/>
      </a:accent5>
      <a:accent6>
        <a:srgbClr val="F2F2F2"/>
      </a:accent6>
      <a:hlink>
        <a:srgbClr val="0D2C6C"/>
      </a:hlink>
      <a:folHlink>
        <a:srgbClr val="0D2C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B671C775-C4E9-B841-8999-BF599F83C8EB}" vid="{D24BB235-CBC0-D846-A035-D8B5B36DBB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5CA7F0AADFC04F84B5A451BE948BC4" ma:contentTypeVersion="2" ma:contentTypeDescription="Opprett et nytt dokument." ma:contentTypeScope="" ma:versionID="64e84cf913ef84850fa5cd35166db755">
  <xsd:schema xmlns:xsd="http://www.w3.org/2001/XMLSchema" xmlns:xs="http://www.w3.org/2001/XMLSchema" xmlns:p="http://schemas.microsoft.com/office/2006/metadata/properties" xmlns:ns2="8c660a5e-cb36-496a-aaec-11b4d8686f38" targetNamespace="http://schemas.microsoft.com/office/2006/metadata/properties" ma:root="true" ma:fieldsID="e73bb6841ccb7a9705fecb1c028b709d" ns2:_="">
    <xsd:import namespace="8c660a5e-cb36-496a-aaec-11b4d8686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60a5e-cb36-496a-aaec-11b4d8686f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639E3B-8833-4414-8FCD-28E0F3FDDC83}">
  <ds:schemaRefs>
    <ds:schemaRef ds:uri="http://schemas.openxmlformats.org/package/2006/metadata/core-properties"/>
    <ds:schemaRef ds:uri="b0612421-4710-4eed-8e34-25b06f54417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4B81D8-96B6-42A1-BFB9-5B5B1F8B0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5BAD5-780D-4B53-8FCD-F70161332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60a5e-cb36-496a-aaec-11b4d868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Arial Nova</vt:lpstr>
      <vt:lpstr>Arial Nova Light</vt:lpstr>
      <vt:lpstr>Calibri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Unni Birgit Pechule Christensen</dc:creator>
  <cp:lastModifiedBy>Unni Birgit Pechule Christensen</cp:lastModifiedBy>
  <cp:revision>1</cp:revision>
  <dcterms:created xsi:type="dcterms:W3CDTF">2021-04-27T13:58:07Z</dcterms:created>
  <dcterms:modified xsi:type="dcterms:W3CDTF">2021-04-27T13:59:13Z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0x010100AA5CA7F0AADFC04F84B5A451BE948BC4</vt:lpwstr>
  </property>
  <property fmtid="{D5CDD505-2E9C-101B-9397-08002B2CF9AE}" pid="3" name="ACTLocations">
    <vt:lpwstr/>
  </property>
  <property fmtid="{D5CDD505-2E9C-101B-9397-08002B2CF9AE}" pid="4" name="ACTDocumentType">
    <vt:lpwstr/>
  </property>
  <property fmtid="{D5CDD505-2E9C-101B-9397-08002B2CF9AE}" pid="5" name="ACTOrganisations">
    <vt:lpwstr>1;#TINE kommunikasjon|3dc11db0-4a15-4aa3-a875-2cd5d50e6d05</vt:lpwstr>
  </property>
  <property fmtid="{D5CDD505-2E9C-101B-9397-08002B2CF9AE}" pid="6" name="ACPCompanys">
    <vt:lpwstr>2;#TINE|71bd05df-4a09-41c0-adef-af4b74f5cb57</vt:lpwstr>
  </property>
  <property fmtid="{D5CDD505-2E9C-101B-9397-08002B2CF9AE}" pid="7" name="SharedWithUsers">
    <vt:lpwstr>18;#Bjørn Malm;#22;#Sindre Ånonsen;#153;#Peder Buskenes;#13;#Øystein Syrstad</vt:lpwstr>
  </property>
  <property fmtid="{D5CDD505-2E9C-101B-9397-08002B2CF9AE}" pid="8" name="ACTTopics">
    <vt:lpwstr/>
  </property>
  <property fmtid="{D5CDD505-2E9C-101B-9397-08002B2CF9AE}" pid="9" name="MSIP_Label_af09caff-18ef-4bd6-8873-ec9a948da47b_Enabled">
    <vt:lpwstr>true</vt:lpwstr>
  </property>
  <property fmtid="{D5CDD505-2E9C-101B-9397-08002B2CF9AE}" pid="10" name="MSIP_Label_af09caff-18ef-4bd6-8873-ec9a948da47b_SetDate">
    <vt:lpwstr>2021-04-27T13:59:12Z</vt:lpwstr>
  </property>
  <property fmtid="{D5CDD505-2E9C-101B-9397-08002B2CF9AE}" pid="11" name="MSIP_Label_af09caff-18ef-4bd6-8873-ec9a948da47b_Method">
    <vt:lpwstr>Standard</vt:lpwstr>
  </property>
  <property fmtid="{D5CDD505-2E9C-101B-9397-08002B2CF9AE}" pid="12" name="MSIP_Label_af09caff-18ef-4bd6-8873-ec9a948da47b_Name">
    <vt:lpwstr>Internal</vt:lpwstr>
  </property>
  <property fmtid="{D5CDD505-2E9C-101B-9397-08002B2CF9AE}" pid="13" name="MSIP_Label_af09caff-18ef-4bd6-8873-ec9a948da47b_SiteId">
    <vt:lpwstr>d02b4c26-5109-47e0-8712-0e19a90257d6</vt:lpwstr>
  </property>
  <property fmtid="{D5CDD505-2E9C-101B-9397-08002B2CF9AE}" pid="14" name="MSIP_Label_af09caff-18ef-4bd6-8873-ec9a948da47b_ActionId">
    <vt:lpwstr>af0ed8d7-e410-4da8-86a6-9b4838a33b63</vt:lpwstr>
  </property>
  <property fmtid="{D5CDD505-2E9C-101B-9397-08002B2CF9AE}" pid="15" name="MSIP_Label_af09caff-18ef-4bd6-8873-ec9a948da47b_ContentBits">
    <vt:lpwstr>1</vt:lpwstr>
  </property>
</Properties>
</file>